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86" r:id="rId3"/>
    <p:sldId id="450" r:id="rId4"/>
    <p:sldId id="441" r:id="rId5"/>
    <p:sldId id="454" r:id="rId6"/>
    <p:sldId id="442" r:id="rId7"/>
    <p:sldId id="455" r:id="rId8"/>
    <p:sldId id="452" r:id="rId9"/>
    <p:sldId id="447" r:id="rId10"/>
    <p:sldId id="287" r:id="rId11"/>
    <p:sldId id="43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8A3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26" y="23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D768F-B7B4-488B-9DE1-B7EA98E0F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C06C83-7D2A-477E-93FD-8FFF75F3A1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7E97-4070-48A1-BDB2-191F90F38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65846-D006-4421-8A4D-3ABB7966B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E393E-3CE3-490C-992B-054857B7C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22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045DF-BFD6-4507-8DFA-3793DA79D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218887-3F55-4F2E-93E8-7C4E64935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F4D03-3685-4417-B48D-7574C6DE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811A7-3F8F-404F-B56F-9972B12AC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E241A-699D-40BC-A1F9-8890FC4E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60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8DD8A-1A32-44DA-A096-BA836BE33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84CD0C-FFD6-4BDD-AB4F-AB4603AC1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8898B-C769-47FF-BE1C-5326130A1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5D774-7094-4C8B-BDE0-1585A8215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DEEC3-2102-494E-9D2D-6731D501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695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128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548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5" name="Номер слайда 21"/>
          <p:cNvSpPr txBox="1">
            <a:spLocks/>
          </p:cNvSpPr>
          <p:nvPr userDrawn="1"/>
        </p:nvSpPr>
        <p:spPr>
          <a:xfrm>
            <a:off x="388273" y="6571277"/>
            <a:ext cx="513735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330" rtl="0" eaLnBrk="1" latinLnBrk="0" hangingPunct="1">
              <a:defRPr sz="1000" b="0" i="0" kern="1200">
                <a:solidFill>
                  <a:schemeClr val="tx1">
                    <a:alpha val="70000"/>
                  </a:schemeClr>
                </a:solidFill>
                <a:latin typeface="Montserrat Medium" charset="0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1866899" y="4246128"/>
            <a:ext cx="8046357" cy="243873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06582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2618190"/>
            <a:ext cx="4747260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6570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996124"/>
            <a:ext cx="4229100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9773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71005"/>
            <a:ext cx="9753600" cy="745212"/>
          </a:xfrm>
        </p:spPr>
        <p:txBody>
          <a:bodyPr>
            <a:noAutofit/>
          </a:bodyPr>
          <a:lstStyle>
            <a:lvl1pPr algn="l"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67C995C6-BBB5-3B4F-9763-5F55B3916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1661159"/>
            <a:ext cx="9753600" cy="475771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08009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1181100"/>
            <a:ext cx="69723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3927944"/>
            <a:ext cx="11201400" cy="293005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42694150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4055602"/>
            <a:ext cx="3748377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4738977" y="4055602"/>
            <a:ext cx="3748377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8487355" y="4055602"/>
            <a:ext cx="3704646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441411"/>
            <a:ext cx="9753600" cy="810810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294FF8-6963-C348-83CE-28D3491B5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1493520"/>
            <a:ext cx="9753600" cy="2286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981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975A4-54F0-44F0-976E-67F381F5C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821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4E46C-DCBB-43A8-8984-0A8A5AE2A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821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53DFA-CB1F-420F-9313-CFCA206F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02221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0BA66AE1-95ED-4A66-8A1A-0352131D9D0C}" type="datetimeFigureOut">
              <a:rPr lang="en-GB" smtClean="0"/>
              <a:pPr/>
              <a:t>08/11/2022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6C9D4-5EFE-4490-A493-E75DE6E3D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86451" y="6356350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7" name="Номер слайда 21">
            <a:extLst>
              <a:ext uri="{FF2B5EF4-FFF2-40B4-BE49-F238E27FC236}">
                <a16:creationId xmlns:a16="http://schemas.microsoft.com/office/drawing/2014/main" id="{1A345788-E9DE-4DF7-9325-E22A69E5D4AD}"/>
              </a:ext>
            </a:extLst>
          </p:cNvPr>
          <p:cNvSpPr txBox="1">
            <a:spLocks/>
          </p:cNvSpPr>
          <p:nvPr userDrawn="1"/>
        </p:nvSpPr>
        <p:spPr>
          <a:xfrm>
            <a:off x="235873" y="6418877"/>
            <a:ext cx="513735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b="0" i="0" kern="1200">
                <a:solidFill>
                  <a:schemeClr val="tx1">
                    <a:alpha val="7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F52CC0-39CD-49DF-BB87-692536A957A8}"/>
              </a:ext>
            </a:extLst>
          </p:cNvPr>
          <p:cNvCxnSpPr/>
          <p:nvPr userDrawn="1"/>
        </p:nvCxnSpPr>
        <p:spPr>
          <a:xfrm>
            <a:off x="985480" y="0"/>
            <a:ext cx="0" cy="6858000"/>
          </a:xfrm>
          <a:prstGeom prst="line">
            <a:avLst/>
          </a:prstGeom>
          <a:ln>
            <a:solidFill>
              <a:srgbClr val="5D9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24DFA73-4F40-4088-893A-3F4AC3900CDC}"/>
              </a:ext>
            </a:extLst>
          </p:cNvPr>
          <p:cNvSpPr txBox="1"/>
          <p:nvPr userDrawn="1"/>
        </p:nvSpPr>
        <p:spPr>
          <a:xfrm rot="5400000">
            <a:off x="-2107580" y="2687443"/>
            <a:ext cx="5185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300" dirty="0">
                <a:solidFill>
                  <a:srgbClr val="5D96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  THE FACULTY OF SCIENCE</a:t>
            </a:r>
          </a:p>
        </p:txBody>
      </p:sp>
    </p:spTree>
    <p:extLst>
      <p:ext uri="{BB962C8B-B14F-4D97-AF65-F5344CB8AC3E}">
        <p14:creationId xmlns:p14="http://schemas.microsoft.com/office/powerpoint/2010/main" val="40433236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1349951"/>
            <a:ext cx="3748377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4738977" y="1349951"/>
            <a:ext cx="3748377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8487355" y="1349951"/>
            <a:ext cx="3704646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441411"/>
            <a:ext cx="9753600" cy="81081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294FF8-6963-C348-83CE-28D3491B5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4500542"/>
            <a:ext cx="9753600" cy="205041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710327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7843520" y="0"/>
            <a:ext cx="4348481" cy="685446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64930"/>
            <a:ext cx="5570220" cy="138738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294FF8-6963-C348-83CE-28D3491B5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2157025"/>
            <a:ext cx="5570220" cy="405073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59515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7843520" y="1"/>
            <a:ext cx="4348481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64930"/>
            <a:ext cx="5570220" cy="138738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294FF8-6963-C348-83CE-28D3491B5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2157025"/>
            <a:ext cx="5570220" cy="405073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A5082EFB-1114-FE47-B838-2915F2B9B91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43520" y="3444241"/>
            <a:ext cx="4348481" cy="341375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9422293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8593373" y="1"/>
            <a:ext cx="3598627" cy="228997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8593373" y="2289977"/>
            <a:ext cx="3598627" cy="228997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8593373" y="4573989"/>
            <a:ext cx="3598627" cy="228401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65D61D25-2C22-8E45-A9B3-AAB911B769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6900" y="664930"/>
            <a:ext cx="6129020" cy="1459697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712658E-CB5A-AF48-A644-353403DB0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2157025"/>
            <a:ext cx="6129020" cy="42618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04339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1866901" y="1561736"/>
            <a:ext cx="2385785" cy="312783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4322839" y="1561736"/>
            <a:ext cx="2385785" cy="312783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6778777" y="1561736"/>
            <a:ext cx="4841723" cy="312783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167AA0B1-6033-2F4D-A765-7D17EAA029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6900" y="664931"/>
            <a:ext cx="9753600" cy="726990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259E27A-E0B3-884A-B625-74AD7AB97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4859381"/>
            <a:ext cx="9753600" cy="178666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86317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71005"/>
            <a:ext cx="9753600" cy="710756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1866900" y="1607819"/>
            <a:ext cx="9753600" cy="4811058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7558484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624320" y="0"/>
            <a:ext cx="556768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990269"/>
            <a:ext cx="6414052" cy="243873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443B03-7CB5-694C-A06A-B8D051D07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3667761"/>
            <a:ext cx="4229100" cy="2978280"/>
          </a:xfrm>
        </p:spPr>
        <p:txBody>
          <a:bodyPr/>
          <a:lstStyle>
            <a:lvl1pPr marL="457200" indent="-457200">
              <a:buClr>
                <a:srgbClr val="1778C7"/>
              </a:buClr>
              <a:buFont typeface="System Font Regular"/>
              <a:buChar char="■"/>
              <a:defRPr/>
            </a:lvl1pPr>
            <a:lvl2pPr marL="285750" indent="-285750">
              <a:buClr>
                <a:srgbClr val="1778C7"/>
              </a:buClr>
              <a:buFont typeface="System Font Regular"/>
              <a:buChar char="■"/>
              <a:defRPr/>
            </a:lvl2pPr>
            <a:lvl3pPr marL="171450" indent="-171450">
              <a:buClr>
                <a:srgbClr val="1778C7"/>
              </a:buClr>
              <a:buFont typeface="System Font Regular"/>
              <a:buChar char="■"/>
              <a:defRPr/>
            </a:lvl3pPr>
            <a:lvl4pPr marL="171450" indent="-171450">
              <a:buClr>
                <a:srgbClr val="1778C7"/>
              </a:buClr>
              <a:buFont typeface="System Font Regular"/>
              <a:buChar char="■"/>
              <a:defRPr/>
            </a:lvl4pPr>
            <a:lvl5pPr marL="171450" indent="-171450">
              <a:buClr>
                <a:srgbClr val="1778C7"/>
              </a:buClr>
              <a:buFont typeface="System Font Regular"/>
              <a:buChar char="■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51129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624320" y="0"/>
            <a:ext cx="556768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B7763118-0811-A045-907D-A37A39B473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249" y="664745"/>
            <a:ext cx="4560751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2C4E96E-0DBC-9741-978E-351DF7CF4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249" y="2526750"/>
            <a:ext cx="4560751" cy="3670850"/>
          </a:xfrm>
        </p:spPr>
        <p:txBody>
          <a:bodyPr/>
          <a:lstStyle>
            <a:lvl1pPr marL="457200" indent="-457200">
              <a:buClr>
                <a:schemeClr val="accent6"/>
              </a:buClr>
              <a:buFont typeface="System Font Regular"/>
              <a:buChar char="■"/>
              <a:defRPr/>
            </a:lvl1pPr>
            <a:lvl2pPr marL="285750" indent="-285750">
              <a:buClr>
                <a:schemeClr val="accent6"/>
              </a:buClr>
              <a:buFont typeface="System Font Regular"/>
              <a:buChar char="■"/>
              <a:defRPr/>
            </a:lvl2pPr>
            <a:lvl3pPr marL="171450" indent="-171450">
              <a:buClr>
                <a:schemeClr val="accent6"/>
              </a:buClr>
              <a:buFont typeface="System Font Regular"/>
              <a:buChar char="■"/>
              <a:defRPr/>
            </a:lvl3pPr>
            <a:lvl4pPr marL="171450" indent="-171450">
              <a:buClr>
                <a:schemeClr val="accent6"/>
              </a:buClr>
              <a:buFont typeface="System Font Regular"/>
              <a:buChar char="■"/>
              <a:defRPr/>
            </a:lvl4pPr>
            <a:lvl5pPr marL="171450" indent="-171450">
              <a:buClr>
                <a:schemeClr val="accent6"/>
              </a:buClr>
              <a:buFont typeface="System Font Regular"/>
              <a:buChar char="■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86967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0"/>
            <a:ext cx="556768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206448" y="990269"/>
            <a:ext cx="6414052" cy="2438731"/>
          </a:xfrm>
        </p:spPr>
        <p:txBody>
          <a:bodyPr/>
          <a:lstStyle>
            <a:lvl1pPr algn="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443B03-7CB5-694C-A06A-B8D051D07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0" y="3667761"/>
            <a:ext cx="4508500" cy="29782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19058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0"/>
            <a:ext cx="51054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6531429" y="664745"/>
            <a:ext cx="5089071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353C0E3-CA06-FF4E-9268-38C763A24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29" y="2526750"/>
            <a:ext cx="5089071" cy="367085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9874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D5CA2-9A2B-410E-B766-C36F32799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A0267-B424-444C-847F-3D447E9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D6437-BAC5-4A19-B69B-D35081D91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AEA84-2AC5-4575-B721-3237E6E09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3D209-A5A8-40C3-8B4D-44A62886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87546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0"/>
            <a:ext cx="11201401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3715470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8A2D389-5092-B541-B85C-948DD9C9B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0480" y="3715470"/>
            <a:ext cx="5240020" cy="293057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259384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1866900" y="3429000"/>
            <a:ext cx="10325101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91324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4CFFCC-3559-F84D-A042-1BAFB2591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0480" y="691325"/>
            <a:ext cx="5240020" cy="228555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9469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1866900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F1E9CA4-55FC-8A40-824F-09EDA9DCB9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6900" y="671005"/>
            <a:ext cx="9753600" cy="710756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D910E763-4396-F74C-8903-82D9802B2D7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79701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E94BA5C2-38F4-E14F-AA9C-C3DFC999753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092502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A9FCD912-C26A-6644-A093-938CD0712E6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43700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2B2E5B3A-B4B2-BD4F-AB85-BFF95E3A2AD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394898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CC35ADD1-35FD-C44E-BAE2-21F1D63D4DE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046096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4A064768-5B8B-5740-B764-CCD1215AD7E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66900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A8ACE225-1838-3544-957D-AACCA7BE3A1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479701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FD0641E4-640F-8D4E-8C69-BFEE014364E3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092502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0DBFC0DE-039B-2F4E-BFBC-2E3DA036434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743700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8" name="Picture Placeholder 4">
            <a:extLst>
              <a:ext uri="{FF2B5EF4-FFF2-40B4-BE49-F238E27FC236}">
                <a16:creationId xmlns:a16="http://schemas.microsoft.com/office/drawing/2014/main" id="{25EA1B11-E5B8-9149-BBE6-13ADFB08F8B5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394898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ECDDA7D5-E29D-2F4F-9BBE-E4BC874FC1D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0046096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0" name="Picture Placeholder 4">
            <a:extLst>
              <a:ext uri="{FF2B5EF4-FFF2-40B4-BE49-F238E27FC236}">
                <a16:creationId xmlns:a16="http://schemas.microsoft.com/office/drawing/2014/main" id="{D39CEE3D-7E7A-494C-B8D1-6A561A1F8C6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866900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1" name="Picture Placeholder 4">
            <a:extLst>
              <a:ext uri="{FF2B5EF4-FFF2-40B4-BE49-F238E27FC236}">
                <a16:creationId xmlns:a16="http://schemas.microsoft.com/office/drawing/2014/main" id="{D2F2FBF1-42C4-084B-9B8F-8A6BB412FDFF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479701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2" name="Picture Placeholder 4">
            <a:extLst>
              <a:ext uri="{FF2B5EF4-FFF2-40B4-BE49-F238E27FC236}">
                <a16:creationId xmlns:a16="http://schemas.microsoft.com/office/drawing/2014/main" id="{99001851-0A29-5945-8461-09C32A1DF560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5092502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3" name="Picture Placeholder 4">
            <a:extLst>
              <a:ext uri="{FF2B5EF4-FFF2-40B4-BE49-F238E27FC236}">
                <a16:creationId xmlns:a16="http://schemas.microsoft.com/office/drawing/2014/main" id="{DC1D8B20-1A51-9C4A-ABDD-DD48B5D1C275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743700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4" name="Picture Placeholder 4">
            <a:extLst>
              <a:ext uri="{FF2B5EF4-FFF2-40B4-BE49-F238E27FC236}">
                <a16:creationId xmlns:a16="http://schemas.microsoft.com/office/drawing/2014/main" id="{5AA24CC2-0B66-B34D-A228-6AE40A8DE75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8394898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5FA8BDB8-5757-C142-AC90-BC8AD95844D0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0046096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6" name="Picture Placeholder 4">
            <a:extLst>
              <a:ext uri="{FF2B5EF4-FFF2-40B4-BE49-F238E27FC236}">
                <a16:creationId xmlns:a16="http://schemas.microsoft.com/office/drawing/2014/main" id="{65AA2FDC-1BAC-F24E-85E0-00EBEC7473C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866900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7" name="Picture Placeholder 4">
            <a:extLst>
              <a:ext uri="{FF2B5EF4-FFF2-40B4-BE49-F238E27FC236}">
                <a16:creationId xmlns:a16="http://schemas.microsoft.com/office/drawing/2014/main" id="{72982FDD-C863-2C47-A976-BFBF4777637D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479701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8" name="Picture Placeholder 4">
            <a:extLst>
              <a:ext uri="{FF2B5EF4-FFF2-40B4-BE49-F238E27FC236}">
                <a16:creationId xmlns:a16="http://schemas.microsoft.com/office/drawing/2014/main" id="{1D2AA8B1-2C53-7940-A97F-72E577896EC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092502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9" name="Picture Placeholder 4">
            <a:extLst>
              <a:ext uri="{FF2B5EF4-FFF2-40B4-BE49-F238E27FC236}">
                <a16:creationId xmlns:a16="http://schemas.microsoft.com/office/drawing/2014/main" id="{B695AF4D-D6DC-0944-98EC-F2C964A6D132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743700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0" name="Picture Placeholder 4">
            <a:extLst>
              <a:ext uri="{FF2B5EF4-FFF2-40B4-BE49-F238E27FC236}">
                <a16:creationId xmlns:a16="http://schemas.microsoft.com/office/drawing/2014/main" id="{002E033C-4E61-6B4F-B553-C83E76F94D8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8394898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1" name="Picture Placeholder 4">
            <a:extLst>
              <a:ext uri="{FF2B5EF4-FFF2-40B4-BE49-F238E27FC236}">
                <a16:creationId xmlns:a16="http://schemas.microsoft.com/office/drawing/2014/main" id="{750A9437-CEAD-0741-8012-DFC58613492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10046096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699914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1866900" y="163896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F1E9CA4-55FC-8A40-824F-09EDA9DCB9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6900" y="671005"/>
            <a:ext cx="9753600" cy="710756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Picture Placeholder 4">
            <a:extLst>
              <a:ext uri="{FF2B5EF4-FFF2-40B4-BE49-F238E27FC236}">
                <a16:creationId xmlns:a16="http://schemas.microsoft.com/office/drawing/2014/main" id="{AB69879B-EE95-2340-855D-A9E3FF45B36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866900" y="332552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3" name="Picture Placeholder 4">
            <a:extLst>
              <a:ext uri="{FF2B5EF4-FFF2-40B4-BE49-F238E27FC236}">
                <a16:creationId xmlns:a16="http://schemas.microsoft.com/office/drawing/2014/main" id="{81755F83-CEE1-CA4F-9CB2-AD8AF9461FE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866900" y="501208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4" name="Picture Placeholder 4">
            <a:extLst>
              <a:ext uri="{FF2B5EF4-FFF2-40B4-BE49-F238E27FC236}">
                <a16:creationId xmlns:a16="http://schemas.microsoft.com/office/drawing/2014/main" id="{34924851-6C37-C84F-A630-EA87C879C7D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396740" y="163896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5" name="Picture Placeholder 4">
            <a:extLst>
              <a:ext uri="{FF2B5EF4-FFF2-40B4-BE49-F238E27FC236}">
                <a16:creationId xmlns:a16="http://schemas.microsoft.com/office/drawing/2014/main" id="{1591A003-2C51-8747-8121-A00901B695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26580" y="163896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6" name="Picture Placeholder 4">
            <a:extLst>
              <a:ext uri="{FF2B5EF4-FFF2-40B4-BE49-F238E27FC236}">
                <a16:creationId xmlns:a16="http://schemas.microsoft.com/office/drawing/2014/main" id="{E5FC3E9F-0D6F-1A4B-9B98-7EEBF5AEADC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456420" y="163896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7" name="Picture Placeholder 4">
            <a:extLst>
              <a:ext uri="{FF2B5EF4-FFF2-40B4-BE49-F238E27FC236}">
                <a16:creationId xmlns:a16="http://schemas.microsoft.com/office/drawing/2014/main" id="{CEC3CD0E-BFD8-D741-B22E-22F2F41C4FA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396740" y="332552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8" name="Picture Placeholder 4">
            <a:extLst>
              <a:ext uri="{FF2B5EF4-FFF2-40B4-BE49-F238E27FC236}">
                <a16:creationId xmlns:a16="http://schemas.microsoft.com/office/drawing/2014/main" id="{0460D3CE-95FD-684A-91A1-6CCB6968556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926580" y="332552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9" name="Picture Placeholder 4">
            <a:extLst>
              <a:ext uri="{FF2B5EF4-FFF2-40B4-BE49-F238E27FC236}">
                <a16:creationId xmlns:a16="http://schemas.microsoft.com/office/drawing/2014/main" id="{B8B8D087-5B4B-8141-8DB9-81770800BD1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456420" y="332552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50" name="Picture Placeholder 4">
            <a:extLst>
              <a:ext uri="{FF2B5EF4-FFF2-40B4-BE49-F238E27FC236}">
                <a16:creationId xmlns:a16="http://schemas.microsoft.com/office/drawing/2014/main" id="{BB5C1B6D-1803-8645-8E13-7DE2A58DE4D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396740" y="501208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51" name="Picture Placeholder 4">
            <a:extLst>
              <a:ext uri="{FF2B5EF4-FFF2-40B4-BE49-F238E27FC236}">
                <a16:creationId xmlns:a16="http://schemas.microsoft.com/office/drawing/2014/main" id="{285C2B50-7632-3747-84F1-900493205CD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926580" y="501208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52" name="Picture Placeholder 4">
            <a:extLst>
              <a:ext uri="{FF2B5EF4-FFF2-40B4-BE49-F238E27FC236}">
                <a16:creationId xmlns:a16="http://schemas.microsoft.com/office/drawing/2014/main" id="{B105B2B0-0C44-D34D-837F-9F695FD2187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456420" y="501208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41451784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866900" y="1634553"/>
            <a:ext cx="2997925" cy="299792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8" hasCustomPrompt="1"/>
          </p:nvPr>
        </p:nvSpPr>
        <p:spPr>
          <a:xfrm>
            <a:off x="5244737" y="1634553"/>
            <a:ext cx="2997925" cy="299792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8622575" y="1634553"/>
            <a:ext cx="2997925" cy="299792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64745"/>
            <a:ext cx="9753600" cy="757655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8F39EDD-56E0-DB41-A5F7-712481027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4844631"/>
            <a:ext cx="9753600" cy="180141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94293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086600" y="0"/>
            <a:ext cx="51054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2618190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434106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866901" y="1181100"/>
            <a:ext cx="1406070" cy="1406070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1448707" y="762906"/>
            <a:ext cx="2242457" cy="2242457"/>
          </a:xfrm>
          <a:prstGeom prst="ellipse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6256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0"/>
            <a:ext cx="11201400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16149091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64745"/>
            <a:ext cx="7510780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866901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8" hasCustomPrompt="1"/>
          </p:nvPr>
        </p:nvSpPr>
        <p:spPr>
          <a:xfrm>
            <a:off x="3943351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6019801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8096251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1" hasCustomPrompt="1"/>
          </p:nvPr>
        </p:nvSpPr>
        <p:spPr>
          <a:xfrm>
            <a:off x="10172700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22" hasCustomPrompt="1"/>
          </p:nvPr>
        </p:nvSpPr>
        <p:spPr>
          <a:xfrm>
            <a:off x="1866901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23" hasCustomPrompt="1"/>
          </p:nvPr>
        </p:nvSpPr>
        <p:spPr>
          <a:xfrm>
            <a:off x="3943351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24" hasCustomPrompt="1"/>
          </p:nvPr>
        </p:nvSpPr>
        <p:spPr>
          <a:xfrm>
            <a:off x="6019801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25" hasCustomPrompt="1"/>
          </p:nvPr>
        </p:nvSpPr>
        <p:spPr>
          <a:xfrm>
            <a:off x="8096251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26" hasCustomPrompt="1"/>
          </p:nvPr>
        </p:nvSpPr>
        <p:spPr>
          <a:xfrm>
            <a:off x="10172700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9400892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54585"/>
            <a:ext cx="5935980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866901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8" hasCustomPrompt="1"/>
          </p:nvPr>
        </p:nvSpPr>
        <p:spPr>
          <a:xfrm>
            <a:off x="3943351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6019801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8096251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1" hasCustomPrompt="1"/>
          </p:nvPr>
        </p:nvSpPr>
        <p:spPr>
          <a:xfrm>
            <a:off x="10172700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182071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E63AB-766D-4416-8006-5B08DD61C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CF1C3-084C-4A4B-88E7-BC58F264DC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5322A-42E4-4CB4-A259-F13A0E4A4B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F0A67A-4ED8-49AC-AFAB-723182792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DF4F16-87DE-41E0-B45C-39E7F3389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1FD0F-5C9F-4EAF-A28F-8EDFE94D0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2231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038F3-A841-4318-81ED-06902B86E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8B063-451A-4B6F-915F-F6D21E9C1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0A7AAA-157F-46D2-B780-1F10369C74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52BDB8-C8B2-41E7-AB46-6ED3354DEB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6A4CCE-0098-4DF8-8EF5-CC94877220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D15976-C1BB-4931-8881-4CB1EE785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30B88E-68BA-482E-8F1F-1009DF5A7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A0DAC1-7DAA-4F7F-A6DF-46768FAF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02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F1B3-F9D0-43A0-B3DE-55C9A8192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BDE0D6-5EB9-4A7A-84BD-6206C9A9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5E8EA0-F8C2-479F-A742-3C589F6CA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257854-65DD-4859-ADE6-402FB8892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192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6C8F1D-EFCB-41C9-97C7-C160359B7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A33907-0C53-4EF1-8CB4-B587B3817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683E2D-D004-42DA-84D8-7B971F59D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6914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F81FA-0BB4-434C-9BBF-F9BAF10F9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7DB36-1928-4A54-A9A2-1C5FD4AE5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CF9A5-2ACB-4F68-B499-3C902DE592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E14DBA-DB5B-4B84-AACD-F746F2AB5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F5C69-AB1F-45E6-9336-A020D428D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C7495F-EBBA-48E5-B792-40ED0B3E7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3084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737E7-9A20-49CC-A3BA-005604A10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F2CA22-3445-41E1-95D5-E55F81CBB2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64ED3D-2B54-4931-9AAC-3222F5B58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5B8DBD-06DA-4A83-BB10-399941642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E0F5E-FF14-4048-BCC5-13E788ABD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2D73A-F7BC-4C7D-8C28-63471D863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211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CB9096-8F81-4F4D-BCD0-C8048150D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D84EE-6657-4880-9D8D-CE73E8DB5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4A5AD-8D14-43D4-ADEF-3B4037B067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A66AE1-95ED-4A66-8A1A-0352131D9D0C}" type="datetimeFigureOut">
              <a:rPr lang="en-GB" smtClean="0"/>
              <a:t>08/11/2022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2E802-B845-466A-9591-A24D11973E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2CE5E-03BD-4862-ADC2-6EE06EE547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409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66900" y="994934"/>
            <a:ext cx="9753600" cy="148786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r>
              <a:rPr lang="en-US" dirty="0"/>
              <a:t>YOUR TITLE HERE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235873" y="6418877"/>
            <a:ext cx="513735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ctr">
              <a:defRPr sz="1000" b="0" i="0">
                <a:solidFill>
                  <a:schemeClr val="tx1">
                    <a:alpha val="7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1866900" y="2514600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85480" y="0"/>
            <a:ext cx="0" cy="6858000"/>
          </a:xfrm>
          <a:prstGeom prst="line">
            <a:avLst/>
          </a:prstGeom>
          <a:ln>
            <a:solidFill>
              <a:srgbClr val="5D9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A5E9AFA-5FE4-944B-BC1C-BFB852B88888}"/>
              </a:ext>
            </a:extLst>
          </p:cNvPr>
          <p:cNvSpPr txBox="1"/>
          <p:nvPr userDrawn="1"/>
        </p:nvSpPr>
        <p:spPr>
          <a:xfrm rot="5400000">
            <a:off x="-2107580" y="2687443"/>
            <a:ext cx="5185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300" dirty="0">
                <a:solidFill>
                  <a:srgbClr val="5D96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  THE FACULTY OF SCIENCE</a:t>
            </a:r>
          </a:p>
        </p:txBody>
      </p:sp>
    </p:spTree>
    <p:extLst>
      <p:ext uri="{BB962C8B-B14F-4D97-AF65-F5344CB8AC3E}">
        <p14:creationId xmlns:p14="http://schemas.microsoft.com/office/powerpoint/2010/main" val="171970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4400" kern="1200" spc="-1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Clr>
          <a:srgbClr val="5D9631"/>
        </a:buClr>
        <a:buFont typeface=".Lucida Grande UI Regular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Clr>
          <a:srgbClr val="5D9631"/>
        </a:buClr>
        <a:buFont typeface=".Lucida Grande UI Regular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Clr>
          <a:srgbClr val="5D9631"/>
        </a:buClr>
        <a:buFont typeface=".Lucida Grande UI Regular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Clr>
          <a:srgbClr val="5D9631"/>
        </a:buClr>
        <a:buFont typeface=".Lucida Grande UI Regular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Clr>
          <a:srgbClr val="5D9631"/>
        </a:buClr>
        <a:buFont typeface=".Lucida Grande UI Regular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28" pos="624">
          <p15:clr>
            <a:srgbClr val="F26B43"/>
          </p15:clr>
        </p15:guide>
        <p15:guide id="29" pos="7320">
          <p15:clr>
            <a:srgbClr val="F26B43"/>
          </p15:clr>
        </p15:guide>
        <p15:guide id="48" pos="1176">
          <p15:clr>
            <a:srgbClr val="F26B43"/>
          </p15:clr>
        </p15:guide>
        <p15:guide id="51" orient="horz" pos="7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lammps.org/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lammp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lammps.org/" TargetMode="Externa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www.lammps.org/" TargetMode="External"/><Relationship Id="rId7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lammps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lammps.org/Packages_details.html#pkg-cg-dna" TargetMode="External"/><Relationship Id="rId7" Type="http://schemas.microsoft.com/office/2007/relationships/hdphoto" Target="../media/hdphoto1.wdp"/><Relationship Id="rId2" Type="http://schemas.openxmlformats.org/officeDocument/2006/relationships/hyperlink" Target="https://www.lammps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github.com/lrussell676/Public_Yr_4_Files/blob/main/PH450%20Talk.pptx" TargetMode="External"/><Relationship Id="rId4" Type="http://schemas.openxmlformats.org/officeDocument/2006/relationships/hyperlink" Target="https://dna.physics.ox.ac.uk/index.php/Main_Pag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2EA6B3-3F85-B0FB-E88D-D0AFF0A1AE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88" t="24645" r="28997" b="2261"/>
          <a:stretch/>
        </p:blipFill>
        <p:spPr>
          <a:xfrm>
            <a:off x="2067620" y="0"/>
            <a:ext cx="8406415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4ECAD45-AA33-C745-9964-06DF21E09A84}"/>
              </a:ext>
            </a:extLst>
          </p:cNvPr>
          <p:cNvSpPr/>
          <p:nvPr/>
        </p:nvSpPr>
        <p:spPr>
          <a:xfrm>
            <a:off x="0" y="0"/>
            <a:ext cx="12217869" cy="6858000"/>
          </a:xfrm>
          <a:prstGeom prst="rect">
            <a:avLst/>
          </a:prstGeom>
          <a:solidFill>
            <a:srgbClr val="5D9631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C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D877B3-D348-4611-9BDB-C5374591D95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CFFFF">
                    <a:alpha val="70000"/>
                  </a:srgb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CFFFF">
                  <a:alpha val="70000"/>
                </a:srgbClr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986110" y="0"/>
            <a:ext cx="0" cy="68580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2"/>
          <p:cNvSpPr txBox="1">
            <a:spLocks/>
          </p:cNvSpPr>
          <p:nvPr/>
        </p:nvSpPr>
        <p:spPr>
          <a:xfrm>
            <a:off x="2011864" y="2225440"/>
            <a:ext cx="8630129" cy="2919765"/>
          </a:xfrm>
          <a:prstGeom prst="rect">
            <a:avLst/>
          </a:prstGeom>
          <a:ln>
            <a:noFill/>
          </a:ln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kern="1200" spc="-151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18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 dirty="0">
                <a:ln w="22225">
                  <a:solidFill>
                    <a:srgbClr val="FFFFFF"/>
                  </a:solidFill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</a:rPr>
              <a:t>Course-Grain Modelling of</a:t>
            </a:r>
          </a:p>
          <a:p>
            <a:pPr marL="0" marR="0" lvl="0" indent="0" algn="l" defTabSz="914318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 dirty="0">
                <a:ln w="22225">
                  <a:solidFill>
                    <a:srgbClr val="FFFFFF"/>
                  </a:solidFill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</a:rPr>
              <a:t>DNA </a:t>
            </a:r>
            <a:r>
              <a:rPr lang="en-GB" sz="5400" spc="0" dirty="0">
                <a:ln w="22225">
                  <a:solidFill>
                    <a:srgbClr val="FFFFFF"/>
                  </a:solidFill>
                </a:ln>
                <a:solidFill>
                  <a:srgbClr val="FCFFFF"/>
                </a:solidFill>
                <a:latin typeface="Alegreya Sans" panose="00000500000000000000" pitchFamily="2" charset="0"/>
              </a:rPr>
              <a:t>T</a:t>
            </a:r>
            <a:r>
              <a:rPr kumimoji="0" lang="en-GB" sz="5400" b="0" i="0" u="none" strike="noStrike" kern="1200" cap="none" spc="0" normalizeH="0" baseline="0" noProof="0" dirty="0" err="1">
                <a:ln w="22225">
                  <a:solidFill>
                    <a:srgbClr val="FFFFFF"/>
                  </a:solidFill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</a:rPr>
              <a:t>riplet</a:t>
            </a:r>
            <a:r>
              <a:rPr kumimoji="0" lang="en-GB" sz="5400" b="0" i="0" u="none" strike="noStrike" kern="1200" cap="none" spc="0" normalizeH="0" baseline="0" noProof="0" dirty="0">
                <a:ln w="22225">
                  <a:solidFill>
                    <a:srgbClr val="FFFFFF"/>
                  </a:solidFill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</a:rPr>
              <a:t> Repeat </a:t>
            </a:r>
            <a:r>
              <a:rPr lang="en-GB" sz="5400" spc="0" dirty="0">
                <a:ln w="22225">
                  <a:solidFill>
                    <a:srgbClr val="FFFFFF"/>
                  </a:solidFill>
                </a:ln>
                <a:solidFill>
                  <a:srgbClr val="FCFFFF"/>
                </a:solidFill>
                <a:latin typeface="Alegreya Sans" panose="00000500000000000000" pitchFamily="2" charset="0"/>
              </a:rPr>
              <a:t>S</a:t>
            </a:r>
            <a:r>
              <a:rPr kumimoji="0" lang="en-GB" sz="5400" b="0" i="0" u="none" strike="noStrike" kern="1200" cap="none" spc="0" normalizeH="0" baseline="0" noProof="0" dirty="0">
                <a:ln w="22225">
                  <a:solidFill>
                    <a:srgbClr val="FFFFFF"/>
                  </a:solidFill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</a:rPr>
              <a:t>lip-out Migration</a:t>
            </a:r>
            <a:endParaRPr kumimoji="0" lang="en-US" sz="4000" b="0" i="0" u="none" strike="noStrike" kern="1200" cap="none" spc="0" normalizeH="0" baseline="0" noProof="0" dirty="0">
              <a:solidFill>
                <a:schemeClr val="accent1">
                  <a:lumMod val="20000"/>
                  <a:lumOff val="80000"/>
                </a:schemeClr>
              </a:solidFill>
              <a:effectLst/>
              <a:uLnTx/>
              <a:uFillTx/>
              <a:latin typeface="Alegreya Sans" panose="000005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067621" y="5378399"/>
            <a:ext cx="5693627" cy="11664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l" defTabSz="91433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Lewis M Russell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|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 SN: 201817988</a:t>
            </a:r>
          </a:p>
          <a:p>
            <a:pPr marL="0" marR="0" lvl="0" indent="0" algn="l" defTabSz="91433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Supervisor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|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 Dr Oliver Henrich</a:t>
            </a:r>
          </a:p>
          <a:p>
            <a:pPr marL="0" marR="0" lvl="0" indent="0" algn="l" defTabSz="91433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Date 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|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 </a:t>
            </a:r>
            <a:r>
              <a:rPr lang="en-US" sz="2000" dirty="0">
                <a:solidFill>
                  <a:srgbClr val="FCFFFF"/>
                </a:solidFill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16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/11/2022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26385C-432A-3144-9F69-E71B7958A415}"/>
              </a:ext>
            </a:extLst>
          </p:cNvPr>
          <p:cNvSpPr txBox="1"/>
          <p:nvPr/>
        </p:nvSpPr>
        <p:spPr>
          <a:xfrm rot="5400000">
            <a:off x="-2107580" y="2687443"/>
            <a:ext cx="5185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30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X</a:t>
            </a:r>
            <a:r>
              <a:rPr kumimoji="0" lang="en-US" sz="1200" b="0" i="0" u="none" strike="noStrike" kern="1200" cap="none" spc="300" normalizeH="0" baseline="0" noProof="0" dirty="0">
                <a:ln>
                  <a:noFill/>
                </a:ln>
                <a:solidFill>
                  <a:srgbClr val="2B2B2B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30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30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</a:rPr>
              <a:t>THE PLACE OF USEFUL LEARNING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0D6BCB-A5D5-804A-A7EA-84EA827940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753" y="538003"/>
            <a:ext cx="2351609" cy="156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02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981"/>
    </mc:Choice>
    <mc:Fallback xmlns="">
      <p:transition spd="slow" advTm="5498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4ECAD45-AA33-C745-9964-06DF21E09A84}"/>
              </a:ext>
            </a:extLst>
          </p:cNvPr>
          <p:cNvSpPr/>
          <p:nvPr/>
        </p:nvSpPr>
        <p:spPr>
          <a:xfrm>
            <a:off x="-25870" y="0"/>
            <a:ext cx="12217869" cy="6858000"/>
          </a:xfrm>
          <a:prstGeom prst="rect">
            <a:avLst/>
          </a:prstGeom>
          <a:solidFill>
            <a:srgbClr val="5D9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>
                <a:solidFill>
                  <a:schemeClr val="bg1">
                    <a:alpha val="70000"/>
                  </a:schemeClr>
                </a:solidFill>
              </a:rPr>
              <a:pPr/>
              <a:t>10</a:t>
            </a:fld>
            <a:endParaRPr lang="en-US" dirty="0">
              <a:solidFill>
                <a:schemeClr val="bg1">
                  <a:alpha val="70000"/>
                </a:scheme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986110" y="0"/>
            <a:ext cx="0" cy="68580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26385C-432A-3144-9F69-E71B7958A415}"/>
              </a:ext>
            </a:extLst>
          </p:cNvPr>
          <p:cNvSpPr txBox="1"/>
          <p:nvPr/>
        </p:nvSpPr>
        <p:spPr>
          <a:xfrm rot="5400000">
            <a:off x="-2107580" y="2687443"/>
            <a:ext cx="5185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300" dirty="0">
                <a:solidFill>
                  <a:schemeClr val="bg1"/>
                </a:solidFill>
                <a:latin typeface="Montserrat" pitchFamily="2" charset="77"/>
              </a:rPr>
              <a:t>X</a:t>
            </a:r>
            <a:r>
              <a:rPr lang="en-US" sz="1200" spc="300" dirty="0"/>
              <a:t>  </a:t>
            </a:r>
            <a:r>
              <a:rPr lang="en-US" sz="1200" spc="300" dirty="0">
                <a:solidFill>
                  <a:schemeClr val="bg1"/>
                </a:solidFill>
              </a:rPr>
              <a:t> THE PLACE OF USEFUL LEARNING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0D6BCB-A5D5-804A-A7EA-84EA82794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149" y="1423748"/>
            <a:ext cx="6025829" cy="401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626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Motivation for Triple Repeat Slip-Out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>
              <a:hlinkClick r:id="rId2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EB707F6-4CD9-4947-86DD-DA696C7718D1}"/>
              </a:ext>
            </a:extLst>
          </p:cNvPr>
          <p:cNvSpPr txBox="1">
            <a:spLocks/>
          </p:cNvSpPr>
          <p:nvPr/>
        </p:nvSpPr>
        <p:spPr>
          <a:xfrm>
            <a:off x="1482221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dirty="0">
                <a:latin typeface="Alegreya Sans" panose="00000500000000000000" pitchFamily="2" charset="0"/>
              </a:rPr>
              <a:t>  A</a:t>
            </a: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 marL="0" indent="0">
              <a:buClr>
                <a:srgbClr val="568A31"/>
              </a:buClr>
              <a:buNone/>
            </a:pPr>
            <a:endParaRPr lang="en-GB" dirty="0">
              <a:latin typeface="Alegreya Sans" panose="00000500000000000000" pitchFamily="2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297CA7D-001C-C857-3FF9-14D89D9507D8}"/>
              </a:ext>
            </a:extLst>
          </p:cNvPr>
          <p:cNvGrpSpPr/>
          <p:nvPr/>
        </p:nvGrpSpPr>
        <p:grpSpPr>
          <a:xfrm>
            <a:off x="1423622" y="1363553"/>
            <a:ext cx="10087658" cy="356108"/>
            <a:chOff x="1454102" y="1335845"/>
            <a:chExt cx="10201476" cy="356108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A09B2D8-0C08-9ED6-33FF-BBAAE239A3AC}"/>
                </a:ext>
              </a:extLst>
            </p:cNvPr>
            <p:cNvGrpSpPr/>
            <p:nvPr/>
          </p:nvGrpSpPr>
          <p:grpSpPr>
            <a:xfrm>
              <a:off x="1454102" y="1354035"/>
              <a:ext cx="4422847" cy="337918"/>
              <a:chOff x="1454102" y="1354035"/>
              <a:chExt cx="4422847" cy="337918"/>
            </a:xfrm>
          </p:grpSpPr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D9900CBC-31C9-CDDA-F720-92EB231EDDD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2805510" y="986551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A9B73536-25F1-CE5E-E1C9-F2D49C662F8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1842059" y="986556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DF2EC72D-287C-91B1-29C7-98FDAD3471E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3890998" y="857833"/>
                <a:ext cx="317440" cy="1318175"/>
              </a:xfrm>
              <a:prstGeom prst="rect">
                <a:avLst/>
              </a:prstGeom>
            </p:spPr>
          </p:pic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EA81985B-22D4-48E0-5BFC-E1DA4BCB14E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5059411" y="853936"/>
                <a:ext cx="317440" cy="1317637"/>
              </a:xfrm>
              <a:prstGeom prst="rect">
                <a:avLst/>
              </a:prstGeom>
            </p:spPr>
          </p:pic>
        </p:grp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82F24982-D96E-D250-6491-733B460F9E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7083815" y="967616"/>
              <a:ext cx="317440" cy="1093354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258ADEDA-EA8E-9EA6-D71F-31AE862CC5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6120364" y="967621"/>
              <a:ext cx="317440" cy="1093354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DAD5CAB0-F5C9-E354-264E-9D665C3382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8169303" y="838898"/>
              <a:ext cx="317440" cy="1318175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B0EBED1-7333-D96B-F453-F30AFF0C0A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9442495" y="719774"/>
              <a:ext cx="317440" cy="1560602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FD2F9B5-7FCD-5A1F-EB3E-43679A7C6BB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0772694" y="770401"/>
              <a:ext cx="317440" cy="14483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3906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640"/>
    </mc:Choice>
    <mc:Fallback xmlns="">
      <p:transition spd="slow" advTm="4564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Coarse-Grain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>
              <a:hlinkClick r:id="rId2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BA0CB0C-089A-9A29-E5CA-1CB91BCC7230}"/>
              </a:ext>
            </a:extLst>
          </p:cNvPr>
          <p:cNvGrpSpPr/>
          <p:nvPr/>
        </p:nvGrpSpPr>
        <p:grpSpPr>
          <a:xfrm>
            <a:off x="1413462" y="1338977"/>
            <a:ext cx="5170217" cy="352976"/>
            <a:chOff x="1454102" y="1338977"/>
            <a:chExt cx="5166125" cy="352976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986551"/>
              <a:ext cx="317440" cy="109335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986556"/>
              <a:ext cx="317440" cy="109335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969954"/>
              <a:ext cx="317440" cy="109335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C64EB8B-ECC1-4131-9034-7A7B36E9DB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4746101" y="966365"/>
              <a:ext cx="317440" cy="109335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7D694E7-D1F2-4BB1-B541-9BBABD803A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5812562" y="848752"/>
              <a:ext cx="317440" cy="1297890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D41BBC7D-042E-4F5E-8BE8-95C9DF6B10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525" y="2291490"/>
            <a:ext cx="5662035" cy="34196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BCE02D8-0929-49CA-AC9F-BE4C956488AB}"/>
              </a:ext>
            </a:extLst>
          </p:cNvPr>
          <p:cNvSpPr txBox="1"/>
          <p:nvPr/>
        </p:nvSpPr>
        <p:spPr>
          <a:xfrm>
            <a:off x="3966800" y="6176962"/>
            <a:ext cx="2273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>
                <a:latin typeface="Alegreya Sans" panose="00000500000000000000" pitchFamily="2" charset="0"/>
              </a:rPr>
              <a:t>oxDNA</a:t>
            </a:r>
            <a:r>
              <a:rPr lang="en-GB" sz="2400" dirty="0">
                <a:latin typeface="Alegreya Sans" panose="00000500000000000000" pitchFamily="2" charset="0"/>
              </a:rPr>
              <a:t> / CG-DNA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BC70FB8-993C-4E8B-A2B7-8F0637B55F00}"/>
              </a:ext>
            </a:extLst>
          </p:cNvPr>
          <p:cNvCxnSpPr>
            <a:cxnSpLocks/>
          </p:cNvCxnSpPr>
          <p:nvPr/>
        </p:nvCxnSpPr>
        <p:spPr>
          <a:xfrm flipV="1">
            <a:off x="5062220" y="5672997"/>
            <a:ext cx="0" cy="55254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9F57581-8E40-486B-838B-E25666C2A092}"/>
              </a:ext>
            </a:extLst>
          </p:cNvPr>
          <p:cNvSpPr txBox="1"/>
          <p:nvPr/>
        </p:nvSpPr>
        <p:spPr>
          <a:xfrm>
            <a:off x="7339072" y="3489693"/>
            <a:ext cx="4506348" cy="3416320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r>
              <a:rPr lang="en-GB" sz="1600" dirty="0">
                <a:latin typeface="Alegreya Sans" panose="00000500000000000000" pitchFamily="2" charset="0"/>
              </a:rPr>
              <a:t>*Figure From:</a:t>
            </a:r>
          </a:p>
          <a:p>
            <a:r>
              <a:rPr lang="en-GB" sz="1600" dirty="0">
                <a:latin typeface="Alegreya Sans" panose="00000500000000000000" pitchFamily="2" charset="0"/>
              </a:rPr>
              <a:t>Pablo D Dans, </a:t>
            </a:r>
            <a:r>
              <a:rPr lang="en-GB" sz="1600" dirty="0" err="1">
                <a:latin typeface="Alegreya Sans" panose="00000500000000000000" pitchFamily="2" charset="0"/>
              </a:rPr>
              <a:t>J¨urgen</a:t>
            </a:r>
            <a:r>
              <a:rPr lang="en-GB" sz="1600" dirty="0">
                <a:latin typeface="Alegreya Sans" panose="00000500000000000000" pitchFamily="2" charset="0"/>
              </a:rPr>
              <a:t> Walther, Hansel </a:t>
            </a:r>
            <a:r>
              <a:rPr lang="en-GB" sz="1600" dirty="0" err="1">
                <a:latin typeface="Alegreya Sans" panose="00000500000000000000" pitchFamily="2" charset="0"/>
              </a:rPr>
              <a:t>G´omez</a:t>
            </a:r>
            <a:r>
              <a:rPr lang="en-GB" sz="1600" dirty="0">
                <a:latin typeface="Alegreya Sans" panose="00000500000000000000" pitchFamily="2" charset="0"/>
              </a:rPr>
              <a:t>, and Modesto Orozco. Multiscale simulation of </a:t>
            </a:r>
            <a:r>
              <a:rPr lang="en-GB" sz="1600" dirty="0" err="1">
                <a:latin typeface="Alegreya Sans" panose="00000500000000000000" pitchFamily="2" charset="0"/>
              </a:rPr>
              <a:t>dna</a:t>
            </a:r>
            <a:r>
              <a:rPr lang="en-GB" sz="1600" dirty="0">
                <a:latin typeface="Alegreya Sans" panose="00000500000000000000" pitchFamily="2" charset="0"/>
              </a:rPr>
              <a:t>. Current opinion in structural biology,  37:29–45, 2016. </a:t>
            </a:r>
          </a:p>
          <a:p>
            <a:endParaRPr lang="en-GB" sz="1600" dirty="0">
              <a:latin typeface="Alegreya Sans" panose="00000500000000000000" pitchFamily="2" charset="0"/>
            </a:endParaRPr>
          </a:p>
          <a:p>
            <a:endParaRPr lang="en-GB" sz="1600" dirty="0">
              <a:latin typeface="Alegreya Sans" panose="00000500000000000000" pitchFamily="2" charset="0"/>
            </a:endParaRPr>
          </a:p>
          <a:p>
            <a:endParaRPr lang="en-GB" sz="1600" dirty="0">
              <a:latin typeface="Alegreya Sans" panose="00000500000000000000" pitchFamily="2" charset="0"/>
            </a:endParaRPr>
          </a:p>
          <a:p>
            <a:endParaRPr lang="en-GB" sz="1600" dirty="0">
              <a:latin typeface="Alegreya Sans" panose="00000500000000000000" pitchFamily="2" charset="0"/>
            </a:endParaRPr>
          </a:p>
          <a:p>
            <a:endParaRPr lang="en-GB" sz="1600" dirty="0">
              <a:latin typeface="Alegreya Sans" panose="00000500000000000000" pitchFamily="2" charset="0"/>
            </a:endParaRPr>
          </a:p>
          <a:p>
            <a:r>
              <a:rPr lang="en-GB" sz="1600" dirty="0">
                <a:latin typeface="Alegreya Sans" panose="00000500000000000000" pitchFamily="2" charset="0"/>
              </a:rPr>
              <a:t>†Figure From:</a:t>
            </a:r>
          </a:p>
          <a:p>
            <a:r>
              <a:rPr lang="en-GB" sz="1600" dirty="0">
                <a:latin typeface="Alegreya Sans" panose="00000500000000000000" pitchFamily="2" charset="0"/>
              </a:rPr>
              <a:t>Petr </a:t>
            </a:r>
            <a:r>
              <a:rPr lang="en-GB" sz="1600" dirty="0" err="1">
                <a:latin typeface="Alegreya Sans" panose="00000500000000000000" pitchFamily="2" charset="0"/>
              </a:rPr>
              <a:t>Sulc</a:t>
            </a:r>
            <a:r>
              <a:rPr lang="en-GB" sz="1600" dirty="0">
                <a:latin typeface="Alegreya Sans" panose="00000500000000000000" pitchFamily="2" charset="0"/>
              </a:rPr>
              <a:t>, Flavio Romano, Thomas E </a:t>
            </a:r>
            <a:r>
              <a:rPr lang="en-GB" sz="1600" dirty="0" err="1">
                <a:latin typeface="Alegreya Sans" panose="00000500000000000000" pitchFamily="2" charset="0"/>
              </a:rPr>
              <a:t>Ouldridge</a:t>
            </a:r>
            <a:r>
              <a:rPr lang="en-GB" sz="1600" dirty="0">
                <a:latin typeface="Alegreya Sans" panose="00000500000000000000" pitchFamily="2" charset="0"/>
              </a:rPr>
              <a:t>, ˇ Lorenzo </a:t>
            </a:r>
            <a:r>
              <a:rPr lang="en-GB" sz="1600" dirty="0" err="1">
                <a:latin typeface="Alegreya Sans" panose="00000500000000000000" pitchFamily="2" charset="0"/>
              </a:rPr>
              <a:t>Rovigatti</a:t>
            </a:r>
            <a:r>
              <a:rPr lang="en-GB" sz="1600" dirty="0">
                <a:latin typeface="Alegreya Sans" panose="00000500000000000000" pitchFamily="2" charset="0"/>
              </a:rPr>
              <a:t>, Jonathan PK </a:t>
            </a:r>
            <a:r>
              <a:rPr lang="en-GB" sz="1600" dirty="0" err="1">
                <a:latin typeface="Alegreya Sans" panose="00000500000000000000" pitchFamily="2" charset="0"/>
              </a:rPr>
              <a:t>Doye</a:t>
            </a:r>
            <a:r>
              <a:rPr lang="en-GB" sz="1600" dirty="0">
                <a:latin typeface="Alegreya Sans" panose="00000500000000000000" pitchFamily="2" charset="0"/>
              </a:rPr>
              <a:t>, and </a:t>
            </a:r>
            <a:r>
              <a:rPr lang="en-GB" sz="1600" dirty="0" err="1">
                <a:latin typeface="Alegreya Sans" panose="00000500000000000000" pitchFamily="2" charset="0"/>
              </a:rPr>
              <a:t>Ard</a:t>
            </a:r>
            <a:r>
              <a:rPr lang="en-GB" sz="1600" dirty="0">
                <a:latin typeface="Alegreya Sans" panose="00000500000000000000" pitchFamily="2" charset="0"/>
              </a:rPr>
              <a:t> A Louis. Sequence-dependent thermodynamics of a </a:t>
            </a:r>
            <a:r>
              <a:rPr lang="en-GB" sz="1600" dirty="0" err="1">
                <a:latin typeface="Alegreya Sans" panose="00000500000000000000" pitchFamily="2" charset="0"/>
              </a:rPr>
              <a:t>coarsegrained</a:t>
            </a:r>
            <a:r>
              <a:rPr lang="en-GB" sz="1600" dirty="0">
                <a:latin typeface="Alegreya Sans" panose="00000500000000000000" pitchFamily="2" charset="0"/>
              </a:rPr>
              <a:t> </a:t>
            </a:r>
            <a:r>
              <a:rPr lang="en-GB" sz="1600" dirty="0" err="1">
                <a:latin typeface="Alegreya Sans" panose="00000500000000000000" pitchFamily="2" charset="0"/>
              </a:rPr>
              <a:t>dna</a:t>
            </a:r>
            <a:r>
              <a:rPr lang="en-GB" sz="1600" dirty="0">
                <a:latin typeface="Alegreya Sans" panose="00000500000000000000" pitchFamily="2" charset="0"/>
              </a:rPr>
              <a:t> model. The Journal of chemical physics, 137(13):135101, 2012. </a:t>
            </a:r>
          </a:p>
          <a:p>
            <a:endParaRPr lang="en-GB" dirty="0">
              <a:latin typeface="Alegreya Sans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2B0F5F-4213-4F5B-8489-EF0A20FAAE7D}"/>
              </a:ext>
            </a:extLst>
          </p:cNvPr>
          <p:cNvSpPr txBox="1"/>
          <p:nvPr/>
        </p:nvSpPr>
        <p:spPr>
          <a:xfrm>
            <a:off x="6671782" y="2257703"/>
            <a:ext cx="271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*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0615BE-722F-CE4C-45C1-90E6F246656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071" y="503502"/>
            <a:ext cx="4506349" cy="260724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C62DB5-F723-10F8-02D2-F53B7B9269A8}"/>
              </a:ext>
            </a:extLst>
          </p:cNvPr>
          <p:cNvSpPr txBox="1"/>
          <p:nvPr/>
        </p:nvSpPr>
        <p:spPr>
          <a:xfrm>
            <a:off x="8904878" y="503502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†</a:t>
            </a:r>
          </a:p>
        </p:txBody>
      </p:sp>
    </p:spTree>
    <p:extLst>
      <p:ext uri="{BB962C8B-B14F-4D97-AF65-F5344CB8AC3E}">
        <p14:creationId xmlns:p14="http://schemas.microsoft.com/office/powerpoint/2010/main" val="2162269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722"/>
    </mc:Choice>
    <mc:Fallback xmlns="">
      <p:transition spd="slow" advTm="76722"/>
    </mc:Fallback>
  </mc:AlternateContent>
  <p:extLst>
    <p:ext uri="{3A86A75C-4F4B-4683-9AE1-C65F6400EC91}">
      <p14:laserTraceLst xmlns:p14="http://schemas.microsoft.com/office/powerpoint/2010/main">
        <p14:tracePtLst>
          <p14:tracePt t="8014" x="785813" y="5634038"/>
          <p14:tracePt t="8510" x="790575" y="5638800"/>
          <p14:tracePt t="8514" x="795338" y="5638800"/>
          <p14:tracePt t="8518" x="804863" y="5648325"/>
          <p14:tracePt t="8528" x="847725" y="5667375"/>
          <p14:tracePt t="8538" x="895350" y="5691188"/>
          <p14:tracePt t="8549" x="952500" y="5715000"/>
          <p14:tracePt t="8558" x="1014413" y="5734050"/>
          <p14:tracePt t="8568" x="1076325" y="5753100"/>
          <p14:tracePt t="8571" x="1090613" y="5757863"/>
          <p14:tracePt t="8579" x="1123950" y="5767388"/>
          <p14:tracePt t="8588" x="1157288" y="5776913"/>
          <p14:tracePt t="8598" x="1181100" y="5786438"/>
          <p14:tracePt t="8609" x="1190625" y="5786438"/>
          <p14:tracePt t="8618" x="1195388" y="5786438"/>
          <p14:tracePt t="8628" x="1200150" y="5786438"/>
          <p14:tracePt t="8638" x="1209675" y="5786438"/>
          <p14:tracePt t="8648" x="1223963" y="5786438"/>
          <p14:tracePt t="8658" x="1238250" y="5786438"/>
          <p14:tracePt t="8669" x="1257300" y="5786438"/>
          <p14:tracePt t="8678" x="1276350" y="5786438"/>
          <p14:tracePt t="8689" x="1290638" y="5776913"/>
          <p14:tracePt t="8698" x="1304925" y="5776913"/>
          <p14:tracePt t="8708" x="1314450" y="5772150"/>
          <p14:tracePt t="8718" x="1328738" y="5767388"/>
          <p14:tracePt t="8728" x="1338263" y="5762625"/>
          <p14:tracePt t="8738" x="1352550" y="5762625"/>
          <p14:tracePt t="8749" x="1371600" y="5757863"/>
          <p14:tracePt t="8758" x="1390650" y="5757863"/>
          <p14:tracePt t="8768" x="1419225" y="5753100"/>
          <p14:tracePt t="8779" x="1438275" y="5753100"/>
          <p14:tracePt t="8788" x="1466850" y="5748338"/>
          <p14:tracePt t="8799" x="1485900" y="5748338"/>
          <p14:tracePt t="8809" x="1504950" y="5743575"/>
          <p14:tracePt t="8818" x="1514475" y="5738813"/>
          <p14:tracePt t="8829" x="1524000" y="5734050"/>
          <p14:tracePt t="8883" x="1528763" y="5734050"/>
          <p14:tracePt t="8890" x="1533525" y="5734050"/>
          <p14:tracePt t="8893" x="1538288" y="5734050"/>
          <p14:tracePt t="8898" x="1543050" y="5734050"/>
          <p14:tracePt t="8908" x="1557338" y="5734050"/>
          <p14:tracePt t="8919" x="1566863" y="5734050"/>
          <p14:tracePt t="8928" x="1571625" y="5734050"/>
          <p14:tracePt t="9346" x="1576388" y="5734050"/>
          <p14:tracePt t="9350" x="1581150" y="5734050"/>
          <p14:tracePt t="9355" x="1585913" y="5729288"/>
          <p14:tracePt t="9359" x="1590675" y="5719763"/>
          <p14:tracePt t="9368" x="1614488" y="5681663"/>
          <p14:tracePt t="9379" x="1633538" y="5595938"/>
          <p14:tracePt t="9389" x="1643063" y="5500688"/>
          <p14:tracePt t="9398" x="1643063" y="5448300"/>
          <p14:tracePt t="9408" x="1643063" y="5438775"/>
          <p14:tracePt t="9418" x="1624013" y="5443538"/>
          <p14:tracePt t="9428" x="1624013" y="5448300"/>
          <p14:tracePt t="10128" x="1624013" y="5405438"/>
          <p14:tracePt t="10139" x="1719263" y="5348288"/>
          <p14:tracePt t="10148" x="1843088" y="5195888"/>
          <p14:tracePt t="10159" x="1990725" y="5076825"/>
          <p14:tracePt t="10169" x="2081213" y="5029200"/>
          <p14:tracePt t="10178" x="2128838" y="5005388"/>
          <p14:tracePt t="10188" x="2138363" y="5014913"/>
          <p14:tracePt t="10198" x="2143125" y="5029200"/>
          <p14:tracePt t="10208" x="2157413" y="5043488"/>
          <p14:tracePt t="10218" x="2190750" y="5053013"/>
          <p14:tracePt t="10228" x="2271713" y="5048250"/>
          <p14:tracePt t="10238" x="2400300" y="5014913"/>
          <p14:tracePt t="10249" x="2643188" y="4910138"/>
          <p14:tracePt t="10259" x="2938463" y="4767263"/>
          <p14:tracePt t="10268" x="3357563" y="4538663"/>
          <p14:tracePt t="10279" x="3709988" y="4381500"/>
          <p14:tracePt t="10288" x="3938588" y="4271963"/>
          <p14:tracePt t="10299" x="4191000" y="4186238"/>
          <p14:tracePt t="10308" x="4386263" y="4138613"/>
          <p14:tracePt t="10318" x="4533900" y="4086225"/>
          <p14:tracePt t="10329" x="4643438" y="4033838"/>
          <p14:tracePt t="10339" x="4724400" y="3971925"/>
          <p14:tracePt t="10348" x="4805363" y="3905250"/>
          <p14:tracePt t="10359" x="4886325" y="3824288"/>
          <p14:tracePt t="10368" x="4991100" y="3705225"/>
          <p14:tracePt t="10379" x="5105400" y="3543300"/>
          <p14:tracePt t="10389" x="5219700" y="3343275"/>
          <p14:tracePt t="10398" x="5314950" y="3143250"/>
          <p14:tracePt t="10409" x="5386388" y="2943225"/>
          <p14:tracePt t="10419" x="5438775" y="2767013"/>
          <p14:tracePt t="10428" x="5453063" y="2614613"/>
          <p14:tracePt t="10439" x="5462588" y="2486025"/>
          <p14:tracePt t="10448" x="5462588" y="2362200"/>
          <p14:tracePt t="10458" x="5462588" y="2238375"/>
          <p14:tracePt t="10468" x="5448300" y="2109788"/>
          <p14:tracePt t="10478" x="5434013" y="1990725"/>
          <p14:tracePt t="10488" x="5400675" y="1885950"/>
          <p14:tracePt t="10499" x="5357813" y="1814513"/>
          <p14:tracePt t="10508" x="5310188" y="1776413"/>
          <p14:tracePt t="10518" x="5253038" y="1757363"/>
          <p14:tracePt t="10529" x="5200650" y="1743075"/>
          <p14:tracePt t="10538" x="5143500" y="1738313"/>
          <p14:tracePt t="10549" x="5086350" y="1738313"/>
          <p14:tracePt t="10559" x="5024438" y="1747838"/>
          <p14:tracePt t="10561" x="5010150" y="1752600"/>
          <p14:tracePt t="10568" x="4957763" y="1776413"/>
          <p14:tracePt t="10579" x="4895850" y="1814513"/>
          <p14:tracePt t="10588" x="4824413" y="1866900"/>
          <p14:tracePt t="10599" x="4752975" y="1928813"/>
          <p14:tracePt t="10609" x="4691063" y="1990725"/>
          <p14:tracePt t="10619" x="4633913" y="2052638"/>
          <p14:tracePt t="10628" x="4591050" y="2095500"/>
          <p14:tracePt t="10638" x="4576763" y="2114550"/>
          <p14:tracePt t="10648" x="4572000" y="2119313"/>
          <p14:tracePt t="11057" x="4567238" y="2124075"/>
          <p14:tracePt t="11068" x="4557713" y="2147888"/>
          <p14:tracePt t="11079" x="4543425" y="2185988"/>
          <p14:tracePt t="11088" x="4514850" y="2247900"/>
          <p14:tracePt t="11099" x="4476750" y="2309813"/>
          <p14:tracePt t="11109" x="4438650" y="2362200"/>
          <p14:tracePt t="11119" x="4405313" y="2405063"/>
          <p14:tracePt t="11128" x="4367213" y="2443163"/>
          <p14:tracePt t="11139" x="4333875" y="2481263"/>
          <p14:tracePt t="11149" x="4295775" y="2538413"/>
          <p14:tracePt t="11159" x="4252913" y="2609850"/>
          <p14:tracePt t="11169" x="4205288" y="2709863"/>
          <p14:tracePt t="11178" x="4152900" y="2828925"/>
          <p14:tracePt t="11189" x="4114800" y="2967038"/>
          <p14:tracePt t="11199" x="4081463" y="3100388"/>
          <p14:tracePt t="11208" x="4067175" y="3219450"/>
          <p14:tracePt t="11219" x="4062413" y="3314700"/>
          <p14:tracePt t="11229" x="4062413" y="3390900"/>
          <p14:tracePt t="11238" x="4067175" y="3438525"/>
          <p14:tracePt t="11249" x="4071938" y="3471863"/>
          <p14:tracePt t="11259" x="4081463" y="3495675"/>
          <p14:tracePt t="11268" x="4090988" y="3519488"/>
          <p14:tracePt t="11279" x="4105275" y="3543300"/>
          <p14:tracePt t="11289" x="4129088" y="3571875"/>
          <p14:tracePt t="11299" x="4157663" y="3595688"/>
          <p14:tracePt t="11308" x="4195763" y="3614738"/>
          <p14:tracePt t="11318" x="4248150" y="3629025"/>
          <p14:tracePt t="11329" x="4300538" y="3648075"/>
          <p14:tracePt t="11339" x="4352925" y="3657600"/>
          <p14:tracePt t="11348" x="4386263" y="3662363"/>
          <p14:tracePt t="11359" x="4419600" y="3667125"/>
          <p14:tracePt t="11369" x="4438650" y="3667125"/>
          <p14:tracePt t="11379" x="4462463" y="3667125"/>
          <p14:tracePt t="11389" x="4476750" y="3662363"/>
          <p14:tracePt t="11399" x="4500563" y="3648075"/>
          <p14:tracePt t="11409" x="4514850" y="3638550"/>
          <p14:tracePt t="11419" x="4529138" y="3629025"/>
          <p14:tracePt t="11429" x="4533900" y="3629025"/>
          <p14:tracePt t="11667" x="4533900" y="3624263"/>
          <p14:tracePt t="11669" x="4538663" y="3624263"/>
          <p14:tracePt t="11671" x="4543425" y="3624263"/>
          <p14:tracePt t="11679" x="4562475" y="3614738"/>
          <p14:tracePt t="11689" x="4576763" y="3600450"/>
          <p14:tracePt t="11699" x="4586288" y="3590925"/>
          <p14:tracePt t="11709" x="4591050" y="3581400"/>
          <p14:tracePt t="11719" x="4595813" y="3562350"/>
          <p14:tracePt t="11729" x="4605338" y="3538538"/>
          <p14:tracePt t="11739" x="4614863" y="3505200"/>
          <p14:tracePt t="11749" x="4633913" y="3452813"/>
          <p14:tracePt t="11759" x="4652963" y="3386138"/>
          <p14:tracePt t="11769" x="4662488" y="3319463"/>
          <p14:tracePt t="11779" x="4662488" y="3248025"/>
          <p14:tracePt t="11789" x="4648200" y="3171825"/>
          <p14:tracePt t="11799" x="4619625" y="3081338"/>
          <p14:tracePt t="11809" x="4586288" y="2976563"/>
          <p14:tracePt t="11819" x="4557713" y="2881313"/>
          <p14:tracePt t="11829" x="4533900" y="2800350"/>
          <p14:tracePt t="11839" x="4519613" y="2738438"/>
          <p14:tracePt t="11849" x="4510088" y="2700338"/>
          <p14:tracePt t="11859" x="4500563" y="2676525"/>
          <p14:tracePt t="11869" x="4491038" y="2657475"/>
          <p14:tracePt t="11879" x="4476750" y="2643188"/>
          <p14:tracePt t="11889" x="4462463" y="2628900"/>
          <p14:tracePt t="11899" x="4443413" y="2614613"/>
          <p14:tracePt t="11909" x="4424363" y="2605088"/>
          <p14:tracePt t="11919" x="4410075" y="2595563"/>
          <p14:tracePt t="11929" x="4405313" y="2590800"/>
          <p14:tracePt t="11939" x="4400550" y="2586038"/>
          <p14:tracePt t="11949" x="4400550" y="2581275"/>
          <p14:tracePt t="11959" x="4395788" y="2581275"/>
          <p14:tracePt t="11969" x="4395788" y="2576513"/>
          <p14:tracePt t="11979" x="4395788" y="2571750"/>
          <p14:tracePt t="17973" x="4400550" y="2566988"/>
          <p14:tracePt t="17979" x="4410075" y="2562225"/>
          <p14:tracePt t="17989" x="4433888" y="2552700"/>
          <p14:tracePt t="17999" x="4438650" y="2543175"/>
          <p14:tracePt t="18009" x="4438650" y="2538413"/>
          <p14:tracePt t="18019" x="4429125" y="2538413"/>
          <p14:tracePt t="18029" x="4405313" y="2524125"/>
          <p14:tracePt t="18039" x="4367213" y="2505075"/>
          <p14:tracePt t="18049" x="4310063" y="2476500"/>
          <p14:tracePt t="18060" x="4224338" y="2428875"/>
          <p14:tracePt t="18062" x="4210050" y="2414588"/>
          <p14:tracePt t="18069" x="4157663" y="2386013"/>
          <p14:tracePt t="18079" x="4095750" y="2343150"/>
          <p14:tracePt t="18089" x="4057650" y="2300288"/>
          <p14:tracePt t="18099" x="4048125" y="2252663"/>
          <p14:tracePt t="18109" x="4048125" y="2200275"/>
          <p14:tracePt t="18119" x="4071938" y="2147888"/>
          <p14:tracePt t="18129" x="4095750" y="2109788"/>
          <p14:tracePt t="18139" x="4119563" y="2076450"/>
          <p14:tracePt t="18149" x="4143375" y="2033588"/>
          <p14:tracePt t="18159" x="4171950" y="2005013"/>
          <p14:tracePt t="18418" x="4171950" y="2000250"/>
          <p14:tracePt t="18469" x="4167188" y="2000250"/>
          <p14:tracePt t="18471" x="4162425" y="1995488"/>
          <p14:tracePt t="18479" x="4152900" y="1990725"/>
          <p14:tracePt t="18489" x="4143375" y="1976438"/>
          <p14:tracePt t="18500" x="4143375" y="1957388"/>
          <p14:tracePt t="18509" x="4129088" y="1938338"/>
          <p14:tracePt t="18519" x="4119563" y="1919288"/>
          <p14:tracePt t="18530" x="4052888" y="1905000"/>
          <p14:tracePt t="18539" x="4005263" y="1900238"/>
          <p14:tracePt t="18550" x="3962400" y="1900238"/>
          <p14:tracePt t="18560" x="3924300" y="1905000"/>
          <p14:tracePt t="18562" x="3910013" y="1909763"/>
          <p14:tracePt t="18569" x="3890963" y="1919288"/>
          <p14:tracePt t="18580" x="3867150" y="1938338"/>
          <p14:tracePt t="18589" x="3852863" y="1952625"/>
          <p14:tracePt t="18600" x="3838575" y="1966913"/>
          <p14:tracePt t="18610" x="3824288" y="1981200"/>
          <p14:tracePt t="18619" x="3800475" y="1995488"/>
          <p14:tracePt t="18629" x="3762375" y="2014538"/>
          <p14:tracePt t="18640" x="3690938" y="2052638"/>
          <p14:tracePt t="18650" x="3595688" y="2095500"/>
          <p14:tracePt t="18660" x="3448050" y="2162175"/>
          <p14:tracePt t="18670" x="3248025" y="2252663"/>
          <p14:tracePt t="18679" x="3090863" y="2324100"/>
          <p14:tracePt t="18690" x="2928938" y="2400300"/>
          <p14:tracePt t="18699" x="2838450" y="2447925"/>
          <p14:tracePt t="18709" x="2767013" y="2490788"/>
          <p14:tracePt t="18719" x="2719388" y="2524125"/>
          <p14:tracePt t="18729" x="2690813" y="2552700"/>
          <p14:tracePt t="18739" x="2662238" y="2576513"/>
          <p14:tracePt t="18749" x="2638425" y="2600325"/>
          <p14:tracePt t="18759" x="2619375" y="2614613"/>
          <p14:tracePt t="18769" x="2600325" y="2628900"/>
          <p14:tracePt t="18780" x="2581275" y="2643188"/>
          <p14:tracePt t="18789" x="2566988" y="2657475"/>
          <p14:tracePt t="18799" x="2547938" y="2667000"/>
          <p14:tracePt t="18810" x="2533650" y="2681288"/>
          <p14:tracePt t="18819" x="2519363" y="2686050"/>
          <p14:tracePt t="18830" x="2505075" y="2690813"/>
          <p14:tracePt t="18839" x="2490788" y="2700338"/>
          <p14:tracePt t="18849" x="2476500" y="2705100"/>
          <p14:tracePt t="18860" x="2466975" y="2709863"/>
          <p14:tracePt t="18869" x="2462213" y="2714625"/>
          <p14:tracePt t="19123" x="2457450" y="2714625"/>
          <p14:tracePt t="19134" x="2457450" y="2719388"/>
          <p14:tracePt t="19139" x="2457450" y="2724150"/>
          <p14:tracePt t="19146" x="2457450" y="2728913"/>
          <p14:tracePt t="19149" x="2457450" y="2733675"/>
          <p14:tracePt t="19160" x="2452688" y="2747963"/>
          <p14:tracePt t="19170" x="2447925" y="2762250"/>
          <p14:tracePt t="19179" x="2443163" y="2786063"/>
          <p14:tracePt t="19190" x="2428875" y="2814638"/>
          <p14:tracePt t="19199" x="2424113" y="2838450"/>
          <p14:tracePt t="19209" x="2414588" y="2862263"/>
          <p14:tracePt t="19219" x="2400300" y="2886075"/>
          <p14:tracePt t="19230" x="2390775" y="2914650"/>
          <p14:tracePt t="19239" x="2381250" y="2938463"/>
          <p14:tracePt t="19249" x="2376488" y="2962275"/>
          <p14:tracePt t="19259" x="2371725" y="2981325"/>
          <p14:tracePt t="19269" x="2371725" y="2995613"/>
          <p14:tracePt t="19279" x="2371725" y="3005138"/>
          <p14:tracePt t="19289" x="2371725" y="3009900"/>
          <p14:tracePt t="19299" x="2371725" y="3014663"/>
          <p14:tracePt t="19360" x="2366963" y="3019425"/>
          <p14:tracePt t="19369" x="2366963" y="3028950"/>
          <p14:tracePt t="19379" x="2362200" y="3038475"/>
          <p14:tracePt t="19389" x="2362200" y="3048000"/>
          <p14:tracePt t="19399" x="2362200" y="3057525"/>
          <p14:tracePt t="19409" x="2362200" y="3067050"/>
          <p14:tracePt t="19419" x="2362200" y="3071813"/>
          <p14:tracePt t="19439" x="2362200" y="3076575"/>
          <p14:tracePt t="19449" x="2357438" y="3095625"/>
          <p14:tracePt t="19459" x="2352675" y="3114675"/>
          <p14:tracePt t="19470" x="2338388" y="3143250"/>
          <p14:tracePt t="19479" x="2333625" y="3167063"/>
          <p14:tracePt t="19489" x="2324100" y="3176588"/>
          <p14:tracePt t="19499" x="2324100" y="3186113"/>
          <p14:tracePt t="19509" x="2324100" y="3190875"/>
          <p14:tracePt t="19519" x="2324100" y="3195638"/>
          <p14:tracePt t="19530" x="2324100" y="3205163"/>
          <p14:tracePt t="19539" x="2324100" y="3209925"/>
          <p14:tracePt t="19549" x="2328863" y="3214688"/>
          <p14:tracePt t="19560" x="2333625" y="3214688"/>
          <p14:tracePt t="19578" x="2333625" y="3219450"/>
          <p14:tracePt t="19587" x="2338388" y="3219450"/>
          <p14:tracePt t="19590" x="2338388" y="3224213"/>
          <p14:tracePt t="19599" x="2352675" y="3224213"/>
          <p14:tracePt t="19610" x="2366963" y="3228975"/>
          <p14:tracePt t="19619" x="2386013" y="3224213"/>
          <p14:tracePt t="19629" x="2405063" y="3209925"/>
          <p14:tracePt t="19639" x="2419350" y="3200400"/>
          <p14:tracePt t="19649" x="2428875" y="3190875"/>
          <p14:tracePt t="19659" x="2433638" y="3186113"/>
          <p14:tracePt t="19670" x="2433638" y="3181350"/>
          <p14:tracePt t="19693" x="2433638" y="3176588"/>
          <p14:tracePt t="19700" x="2433638" y="3171825"/>
          <p14:tracePt t="19709" x="2428875" y="3167063"/>
          <p14:tracePt t="19720" x="2419350" y="3152775"/>
          <p14:tracePt t="19729" x="2395538" y="3138488"/>
          <p14:tracePt t="19739" x="2376488" y="3124200"/>
          <p14:tracePt t="19749" x="2362200" y="3119438"/>
          <p14:tracePt t="19759" x="2357438" y="3119438"/>
          <p14:tracePt t="19780" x="2352675" y="3119438"/>
          <p14:tracePt t="19789" x="2338388" y="3119438"/>
          <p14:tracePt t="19800" x="2314575" y="3128963"/>
          <p14:tracePt t="19810" x="2286000" y="3148013"/>
          <p14:tracePt t="19819" x="2262188" y="3167063"/>
          <p14:tracePt t="19830" x="2247900" y="3186113"/>
          <p14:tracePt t="19839" x="2243138" y="3190875"/>
          <p14:tracePt t="19849" x="2243138" y="3195638"/>
          <p14:tracePt t="19860" x="2243138" y="3200400"/>
          <p14:tracePt t="19879" x="2243138" y="3214688"/>
          <p14:tracePt t="19890" x="2252663" y="3224213"/>
          <p14:tracePt t="19900" x="2262188" y="3238500"/>
          <p14:tracePt t="19910" x="2271713" y="3257550"/>
          <p14:tracePt t="19920" x="2281238" y="3281363"/>
          <p14:tracePt t="19929" x="2290763" y="3300413"/>
          <p14:tracePt t="19940" x="2305050" y="3324225"/>
          <p14:tracePt t="19949" x="2314575" y="3333750"/>
          <p14:tracePt t="19959" x="2319338" y="3348038"/>
          <p14:tracePt t="19969" x="2324100" y="3348038"/>
          <p14:tracePt t="19979" x="2328863" y="3352800"/>
          <p14:tracePt t="20007" x="2333625" y="3352800"/>
          <p14:tracePt t="20014" x="2333625" y="3357563"/>
          <p14:tracePt t="20069" x="2338388" y="3357563"/>
          <p14:tracePt t="20114" x="2338388" y="3352800"/>
          <p14:tracePt t="20126" x="2338388" y="3348038"/>
          <p14:tracePt t="20131" x="2343150" y="3343275"/>
          <p14:tracePt t="20137" x="2343150" y="3338513"/>
          <p14:tracePt t="20143" x="2343150" y="3333750"/>
          <p14:tracePt t="20149" x="2347913" y="3328988"/>
          <p14:tracePt t="20160" x="2347913" y="3314700"/>
          <p14:tracePt t="20170" x="2347913" y="3295650"/>
          <p14:tracePt t="20179" x="2347913" y="3271838"/>
          <p14:tracePt t="20190" x="2347913" y="3248025"/>
          <p14:tracePt t="20200" x="2347913" y="3233738"/>
          <p14:tracePt t="20209" x="2347913" y="3219450"/>
          <p14:tracePt t="20219" x="2347913" y="3209925"/>
          <p14:tracePt t="20229" x="2347913" y="3205163"/>
          <p14:tracePt t="20334" x="2347913" y="3209925"/>
          <p14:tracePt t="20340" x="2352675" y="3214688"/>
          <p14:tracePt t="20349" x="2352675" y="3219450"/>
          <p14:tracePt t="20358" x="2357438" y="3219450"/>
          <p14:tracePt t="20560" x="2357438" y="3214688"/>
          <p14:tracePt t="20565" x="2357438" y="3209925"/>
          <p14:tracePt t="20570" x="2357438" y="3205163"/>
          <p14:tracePt t="20580" x="2357438" y="3195638"/>
          <p14:tracePt t="20590" x="2357438" y="3181350"/>
          <p14:tracePt t="20599" x="2357438" y="3171825"/>
          <p14:tracePt t="20610" x="2357438" y="3162300"/>
          <p14:tracePt t="20619" x="2357438" y="3157538"/>
          <p14:tracePt t="20630" x="2357438" y="3152775"/>
          <p14:tracePt t="22196" x="2362200" y="3157538"/>
          <p14:tracePt t="22200" x="2362200" y="3167063"/>
          <p14:tracePt t="22210" x="2376488" y="3190875"/>
          <p14:tracePt t="22220" x="2390775" y="3224213"/>
          <p14:tracePt t="22230" x="2400300" y="3257550"/>
          <p14:tracePt t="22240" x="2414588" y="3290888"/>
          <p14:tracePt t="22250" x="2419350" y="3309938"/>
          <p14:tracePt t="22440" x="2424113" y="3309938"/>
          <p14:tracePt t="22442" x="2424113" y="3314700"/>
          <p14:tracePt t="22450" x="2424113" y="3319463"/>
          <p14:tracePt t="22460" x="2424113" y="3333750"/>
          <p14:tracePt t="22470" x="2428875" y="3343275"/>
          <p14:tracePt t="22480" x="2428875" y="3348038"/>
          <p14:tracePt t="22490" x="2428875" y="3357563"/>
          <p14:tracePt t="22743" x="2428875" y="3352800"/>
          <p14:tracePt t="22745" x="2433638" y="3352800"/>
          <p14:tracePt t="22750" x="2433638" y="3348038"/>
          <p14:tracePt t="22760" x="2443163" y="3328988"/>
          <p14:tracePt t="22770" x="2447925" y="3295650"/>
          <p14:tracePt t="22771" x="2452688" y="3290888"/>
          <p14:tracePt t="22780" x="2457450" y="3248025"/>
          <p14:tracePt t="22790" x="2462213" y="3205163"/>
          <p14:tracePt t="22800" x="2466975" y="3167063"/>
          <p14:tracePt t="22810" x="2471738" y="3138488"/>
          <p14:tracePt t="22820" x="2476500" y="3119438"/>
          <p14:tracePt t="22830" x="2476500" y="3105150"/>
          <p14:tracePt t="22840" x="2476500" y="3095625"/>
          <p14:tracePt t="22850" x="2476500" y="3081338"/>
          <p14:tracePt t="22860" x="2476500" y="3071813"/>
          <p14:tracePt t="22870" x="2476500" y="3062288"/>
          <p14:tracePt t="23053" x="2476500" y="3057525"/>
          <p14:tracePt t="23062" x="2471738" y="3052763"/>
          <p14:tracePt t="23070" x="2466975" y="3052763"/>
          <p14:tracePt t="23080" x="2457450" y="3048000"/>
          <p14:tracePt t="23090" x="2452688" y="3043238"/>
          <p14:tracePt t="23185" x="2447925" y="3043238"/>
          <p14:tracePt t="23191" x="2447925" y="3048000"/>
          <p14:tracePt t="23193" x="2443163" y="3048000"/>
          <p14:tracePt t="23200" x="2443163" y="3052763"/>
          <p14:tracePt t="32073" x="2447925" y="3052763"/>
          <p14:tracePt t="32077" x="2452688" y="3052763"/>
          <p14:tracePt t="32081" x="2466975" y="3052763"/>
          <p14:tracePt t="32091" x="2486025" y="3048000"/>
          <p14:tracePt t="32101" x="2490788" y="3028950"/>
          <p14:tracePt t="32111" x="2500313" y="3009900"/>
          <p14:tracePt t="32121" x="2505075" y="2990850"/>
          <p14:tracePt t="32131" x="2514600" y="2981325"/>
          <p14:tracePt t="32141" x="2519363" y="2976563"/>
          <p14:tracePt t="32151" x="2524125" y="2976563"/>
          <p14:tracePt t="32161" x="2533650" y="2976563"/>
          <p14:tracePt t="32171" x="2547938" y="2971800"/>
          <p14:tracePt t="32181" x="2576513" y="2962275"/>
          <p14:tracePt t="32191" x="2638425" y="2933700"/>
          <p14:tracePt t="32201" x="2752725" y="2886075"/>
          <p14:tracePt t="32211" x="2914650" y="2828925"/>
          <p14:tracePt t="32221" x="3067050" y="2767013"/>
          <p14:tracePt t="32231" x="3190875" y="2728913"/>
          <p14:tracePt t="32241" x="3248025" y="2714625"/>
          <p14:tracePt t="32251" x="3276600" y="2709863"/>
          <p14:tracePt t="32261" x="3286125" y="2709863"/>
          <p14:tracePt t="32271" x="3300413" y="2705100"/>
          <p14:tracePt t="32281" x="3309938" y="2700338"/>
          <p14:tracePt t="32291" x="3328988" y="2690813"/>
          <p14:tracePt t="32301" x="3362325" y="2662238"/>
          <p14:tracePt t="32311" x="3443288" y="2609850"/>
          <p14:tracePt t="32321" x="3538538" y="2562225"/>
          <p14:tracePt t="32331" x="3671888" y="2500313"/>
          <p14:tracePt t="32341" x="3824288" y="2443163"/>
          <p14:tracePt t="32351" x="4014788" y="2395538"/>
          <p14:tracePt t="32361" x="4238625" y="2343150"/>
          <p14:tracePt t="32371" x="4486275" y="2295525"/>
          <p14:tracePt t="32381" x="4733925" y="2266950"/>
          <p14:tracePt t="32391" x="5010150" y="2247900"/>
          <p14:tracePt t="32401" x="5276850" y="2247900"/>
          <p14:tracePt t="32411" x="5553075" y="2252663"/>
          <p14:tracePt t="32421" x="5795963" y="2271713"/>
          <p14:tracePt t="32431" x="6005513" y="2295525"/>
          <p14:tracePt t="32441" x="6167438" y="2319338"/>
          <p14:tracePt t="32451" x="6276975" y="2347913"/>
          <p14:tracePt t="32461" x="6343650" y="2362200"/>
          <p14:tracePt t="32471" x="6400800" y="2390775"/>
          <p14:tracePt t="32481" x="6453188" y="2424113"/>
          <p14:tracePt t="32491" x="6500813" y="2466975"/>
          <p14:tracePt t="32501" x="6572250" y="2528888"/>
          <p14:tracePt t="32511" x="6672263" y="2614613"/>
          <p14:tracePt t="32521" x="6805613" y="2728913"/>
          <p14:tracePt t="32531" x="6991350" y="2886075"/>
          <p14:tracePt t="32541" x="7138988" y="3000375"/>
          <p14:tracePt t="32551" x="7277100" y="3100388"/>
          <p14:tracePt t="32561" x="7362825" y="3162300"/>
          <p14:tracePt t="32563" x="7377113" y="3176588"/>
          <p14:tracePt t="32571" x="7415213" y="3205163"/>
          <p14:tracePt t="32581" x="7453313" y="3257550"/>
          <p14:tracePt t="32591" x="7505700" y="3319463"/>
          <p14:tracePt t="32601" x="7562850" y="3409950"/>
          <p14:tracePt t="32611" x="7629525" y="3519488"/>
          <p14:tracePt t="32621" x="7691438" y="3657600"/>
          <p14:tracePt t="32631" x="7748588" y="3824288"/>
          <p14:tracePt t="32641" x="7800975" y="4000500"/>
          <p14:tracePt t="32651" x="7829550" y="4167188"/>
          <p14:tracePt t="32661" x="7843838" y="4286250"/>
          <p14:tracePt t="32671" x="7843838" y="4357688"/>
          <p14:tracePt t="32681" x="7820025" y="4395788"/>
          <p14:tracePt t="32691" x="7781925" y="4433888"/>
          <p14:tracePt t="32701" x="7743825" y="4486275"/>
          <p14:tracePt t="32711" x="7705725" y="4543425"/>
          <p14:tracePt t="32721" x="7667625" y="4600575"/>
          <p14:tracePt t="32731" x="7634288" y="4667250"/>
          <p14:tracePt t="32741" x="7610475" y="4719638"/>
          <p14:tracePt t="32751" x="7581900" y="4767263"/>
          <p14:tracePt t="32761" x="7562850" y="4810125"/>
          <p14:tracePt t="32771" x="7539038" y="4848225"/>
          <p14:tracePt t="32781" x="7510463" y="4886325"/>
          <p14:tracePt t="32791" x="7491413" y="4919663"/>
          <p14:tracePt t="32801" x="7467600" y="4948238"/>
          <p14:tracePt t="32811" x="7439025" y="4986338"/>
          <p14:tracePt t="32821" x="7415213" y="5010150"/>
          <p14:tracePt t="32831" x="7386638" y="5038725"/>
          <p14:tracePt t="32841" x="7348538" y="5067300"/>
          <p14:tracePt t="32851" x="7315200" y="5086350"/>
          <p14:tracePt t="32861" x="7272338" y="5114925"/>
          <p14:tracePt t="32871" x="7229475" y="5148263"/>
          <p14:tracePt t="32881" x="7177088" y="5186363"/>
          <p14:tracePt t="32891" x="7134225" y="5219700"/>
          <p14:tracePt t="32901" x="7091363" y="5257800"/>
          <p14:tracePt t="32911" x="7053263" y="5295900"/>
          <p14:tracePt t="32921" x="7019925" y="5324475"/>
          <p14:tracePt t="32931" x="6991350" y="5353050"/>
          <p14:tracePt t="32941" x="6972300" y="5372100"/>
          <p14:tracePt t="32951" x="6953250" y="5386388"/>
          <p14:tracePt t="32961" x="6943725" y="5391150"/>
          <p14:tracePt t="33170" x="6938963" y="5391150"/>
          <p14:tracePt t="33179" x="6934200" y="5386388"/>
          <p14:tracePt t="33191" x="6915150" y="5376863"/>
          <p14:tracePt t="33201" x="6896100" y="5362575"/>
          <p14:tracePt t="33211" x="6867525" y="5338763"/>
          <p14:tracePt t="33221" x="6838950" y="5310188"/>
          <p14:tracePt t="33231" x="6805613" y="5281613"/>
          <p14:tracePt t="33241" x="6781800" y="5262563"/>
          <p14:tracePt t="33251" x="6762750" y="5238750"/>
          <p14:tracePt t="33261" x="6748463" y="5219700"/>
          <p14:tracePt t="33271" x="6738938" y="5205413"/>
          <p14:tracePt t="33281" x="6729413" y="5186363"/>
          <p14:tracePt t="33291" x="6719888" y="5172075"/>
          <p14:tracePt t="33301" x="6710363" y="5153025"/>
          <p14:tracePt t="33311" x="6700838" y="5129213"/>
          <p14:tracePt t="33321" x="6696075" y="5119688"/>
          <p14:tracePt t="33331" x="6691313" y="5114925"/>
          <p14:tracePt t="33341" x="6691313" y="5110163"/>
          <p14:tracePt t="33494" x="6691313" y="5105400"/>
          <p14:tracePt t="33501" x="6691313" y="5100638"/>
          <p14:tracePt t="33503" x="6686550" y="5100638"/>
          <p14:tracePt t="35599" x="6686550" y="5095875"/>
          <p14:tracePt t="35603" x="6686550" y="5091113"/>
          <p14:tracePt t="35607" x="6686550" y="5081588"/>
          <p14:tracePt t="35611" x="6686550" y="5076825"/>
          <p14:tracePt t="35622" x="6691313" y="5038725"/>
          <p14:tracePt t="35631" x="6691313" y="5010150"/>
          <p14:tracePt t="35641" x="6691313" y="4986338"/>
          <p14:tracePt t="35651" x="6686550" y="4972050"/>
          <p14:tracePt t="35661" x="6686550" y="4967288"/>
          <p14:tracePt t="35779" x="6681788" y="4967288"/>
          <p14:tracePt t="35783" x="6677025" y="4962525"/>
          <p14:tracePt t="35791" x="6672263" y="4957763"/>
          <p14:tracePt t="35801" x="6657975" y="4957763"/>
          <p14:tracePt t="35811" x="6643688" y="4948238"/>
          <p14:tracePt t="35821" x="6634163" y="4943475"/>
          <p14:tracePt t="35832" x="6624638" y="4943475"/>
          <p14:tracePt t="35841" x="6624638" y="4938713"/>
          <p14:tracePt t="35851" x="6619875" y="4938713"/>
          <p14:tracePt t="35861" x="6615113" y="4933950"/>
          <p14:tracePt t="35871" x="6615113" y="4929188"/>
          <p14:tracePt t="35891" x="6605588" y="4929188"/>
          <p14:tracePt t="35901" x="6600825" y="4919663"/>
          <p14:tracePt t="35911" x="6591300" y="4914900"/>
          <p14:tracePt t="35921" x="6586538" y="4910138"/>
          <p14:tracePt t="35997" x="6581775" y="4910138"/>
          <p14:tracePt t="36004" x="6577013" y="4914900"/>
          <p14:tracePt t="36012" x="6572250" y="4919663"/>
          <p14:tracePt t="36021" x="6567488" y="4924425"/>
          <p14:tracePt t="36031" x="6557963" y="4938713"/>
          <p14:tracePt t="36041" x="6548438" y="4953000"/>
          <p14:tracePt t="36051" x="6543675" y="4972050"/>
          <p14:tracePt t="36061" x="6534150" y="4981575"/>
          <p14:tracePt t="36063" x="6534150" y="4986338"/>
          <p14:tracePt t="36071" x="6534150" y="4991100"/>
          <p14:tracePt t="36081" x="6534150" y="4995863"/>
          <p14:tracePt t="36123" x="6529388" y="4995863"/>
          <p14:tracePt t="50222" x="6534150" y="4995863"/>
          <p14:tracePt t="50224" x="6538913" y="4995863"/>
          <p14:tracePt t="50232" x="6553200" y="4995863"/>
          <p14:tracePt t="50242" x="6572250" y="4995863"/>
          <p14:tracePt t="50253" x="6600825" y="5000625"/>
          <p14:tracePt t="50263" x="6629400" y="5005388"/>
          <p14:tracePt t="50273" x="6662738" y="4986338"/>
          <p14:tracePt t="50283" x="6705600" y="4953000"/>
          <p14:tracePt t="50292" x="6738938" y="4924425"/>
          <p14:tracePt t="50302" x="6762750" y="4914900"/>
          <p14:tracePt t="50313" x="6786563" y="4924425"/>
          <p14:tracePt t="50322" x="6810375" y="4943475"/>
          <p14:tracePt t="50332" x="6858000" y="4962525"/>
          <p14:tracePt t="50343" x="6905625" y="4967288"/>
          <p14:tracePt t="50353" x="6919913" y="4972050"/>
          <p14:tracePt t="50363" x="6919913" y="5000625"/>
          <p14:tracePt t="50373" x="6886575" y="5062538"/>
          <p14:tracePt t="50383" x="6848475" y="5124450"/>
          <p14:tracePt t="50393" x="6819900" y="5172075"/>
          <p14:tracePt t="50403" x="6800850" y="5219700"/>
          <p14:tracePt t="50412" x="6796088" y="5229225"/>
          <p14:tracePt t="50944" x="6796088" y="5224463"/>
          <p14:tracePt t="50946" x="6796088" y="5219700"/>
          <p14:tracePt t="50953" x="6791325" y="5205413"/>
          <p14:tracePt t="50963" x="6781800" y="5176838"/>
          <p14:tracePt t="50973" x="6767513" y="5133975"/>
          <p14:tracePt t="50983" x="6734175" y="5086350"/>
          <p14:tracePt t="50993" x="6672263" y="5010150"/>
          <p14:tracePt t="51003" x="6600825" y="4929188"/>
          <p14:tracePt t="51013" x="6524625" y="4848225"/>
          <p14:tracePt t="51023" x="6453188" y="4814888"/>
          <p14:tracePt t="51033" x="6405563" y="4791075"/>
          <p14:tracePt t="51043" x="6348413" y="4757738"/>
          <p14:tracePt t="51053" x="6272213" y="4714875"/>
          <p14:tracePt t="51063" x="6162675" y="4657725"/>
          <p14:tracePt t="51065" x="6138863" y="4643438"/>
          <p14:tracePt t="51073" x="6048375" y="4605338"/>
          <p14:tracePt t="51083" x="5900738" y="4538663"/>
          <p14:tracePt t="51093" x="5786438" y="4486275"/>
          <p14:tracePt t="51103" x="5724525" y="4452938"/>
          <p14:tracePt t="51113" x="5700713" y="4438650"/>
          <p14:tracePt t="51148" x="5695950" y="4438650"/>
          <p14:tracePt t="51154" x="5695950" y="4433888"/>
          <p14:tracePt t="51156" x="5691188" y="4433888"/>
          <p14:tracePt t="51162" x="5686425" y="4429125"/>
          <p14:tracePt t="51173" x="5672138" y="4424363"/>
          <p14:tracePt t="51182" x="5662613" y="4419600"/>
          <p14:tracePt t="51193" x="5657850" y="4414838"/>
          <p14:tracePt t="51259" x="5653088" y="4414838"/>
          <p14:tracePt t="51267" x="5648325" y="4414838"/>
          <p14:tracePt t="51275" x="5643563" y="4414838"/>
          <p14:tracePt t="51282" x="5638800" y="4414838"/>
          <p14:tracePt t="51284" x="5638800" y="4410075"/>
          <p14:tracePt t="51293" x="5634038" y="4410075"/>
          <p14:tracePt t="51303" x="5634038" y="4405313"/>
          <p14:tracePt t="51313" x="5629275" y="4405313"/>
          <p14:tracePt t="51322" x="5624513" y="4405313"/>
          <p14:tracePt t="51332" x="5619750" y="4405313"/>
          <p14:tracePt t="51343" x="5619750" y="4400550"/>
          <p14:tracePt t="51567" x="5614988" y="4400550"/>
          <p14:tracePt t="51569" x="5614988" y="4405313"/>
          <p14:tracePt t="51573" x="5610225" y="4414838"/>
          <p14:tracePt t="51583" x="5591175" y="4448175"/>
          <p14:tracePt t="51593" x="5567363" y="4495800"/>
          <p14:tracePt t="51603" x="5543550" y="4543425"/>
          <p14:tracePt t="51613" x="5519738" y="4595813"/>
          <p14:tracePt t="51623" x="5500688" y="4638675"/>
          <p14:tracePt t="51633" x="5481638" y="4662488"/>
          <p14:tracePt t="51643" x="5462588" y="4691063"/>
          <p14:tracePt t="51653" x="5443538" y="4724400"/>
          <p14:tracePt t="51663" x="5414963" y="4767263"/>
          <p14:tracePt t="51673" x="5376863" y="4819650"/>
          <p14:tracePt t="51683" x="5338763" y="4886325"/>
          <p14:tracePt t="51693" x="5310188" y="4943475"/>
          <p14:tracePt t="51703" x="5286375" y="4991100"/>
          <p14:tracePt t="51713" x="5267325" y="5029200"/>
          <p14:tracePt t="51723" x="5262563" y="5053013"/>
          <p14:tracePt t="51733" x="5257800" y="5067300"/>
          <p14:tracePt t="51742" x="5253038" y="5072063"/>
          <p14:tracePt t="51752" x="5253038" y="5076825"/>
          <p14:tracePt t="51806" x="5253038" y="5081588"/>
          <p14:tracePt t="51813" x="5253038" y="5086350"/>
          <p14:tracePt t="51815" x="5253038" y="5091113"/>
          <p14:tracePt t="51823" x="5248275" y="5110163"/>
          <p14:tracePt t="51833" x="5248275" y="5129213"/>
          <p14:tracePt t="51843" x="5248275" y="5148263"/>
          <p14:tracePt t="51853" x="5248275" y="5162550"/>
          <p14:tracePt t="51863" x="5248275" y="5172075"/>
          <p14:tracePt t="51873" x="5253038" y="5176838"/>
          <p14:tracePt t="51956" x="5253038" y="5181600"/>
          <p14:tracePt t="51974" x="5253038" y="5186363"/>
          <p14:tracePt t="51979" x="5253038" y="5191125"/>
          <p14:tracePt t="51994" x="5257800" y="5191125"/>
          <p14:tracePt t="52001" x="5257800" y="5195888"/>
          <p14:tracePt t="52055" x="5257800" y="5200650"/>
          <p14:tracePt t="52058" x="5257800" y="5205413"/>
          <p14:tracePt t="52063" x="5257800" y="5210175"/>
          <p14:tracePt t="52072" x="5257800" y="5219700"/>
          <p14:tracePt t="52083" x="5262563" y="5224463"/>
          <p14:tracePt t="52272" x="5262563" y="5229225"/>
          <p14:tracePt t="52274" x="5262563" y="5233988"/>
          <p14:tracePt t="52283" x="5257800" y="5238750"/>
          <p14:tracePt t="52293" x="5253038" y="5253038"/>
          <p14:tracePt t="52313" x="5248275" y="5262563"/>
          <p14:tracePt t="52333" x="5248275" y="5267325"/>
          <p14:tracePt t="52343" x="5243513" y="5272088"/>
          <p14:tracePt t="52367" x="5243513" y="5276850"/>
          <p14:tracePt t="52569" x="5238750" y="5276850"/>
          <p14:tracePt t="52580" x="5233988" y="5276850"/>
          <p14:tracePt t="52582" x="5233988" y="5272088"/>
          <p14:tracePt t="52595" x="5229225" y="5272088"/>
          <p14:tracePt t="52604" x="5224463" y="5272088"/>
          <p14:tracePt t="52607" x="5224463" y="5267325"/>
          <p14:tracePt t="52615" x="5219700" y="5267325"/>
          <p14:tracePt t="52633" x="5219700" y="5262563"/>
          <p14:tracePt t="53101" x="5214938" y="5262563"/>
          <p14:tracePt t="53177" x="5214938" y="5257800"/>
          <p14:tracePt t="53221" x="5214938" y="5253038"/>
          <p14:tracePt t="53223" x="5214938" y="5248275"/>
          <p14:tracePt t="53226" x="5214938" y="5243513"/>
          <p14:tracePt t="53233" x="5214938" y="5233988"/>
          <p14:tracePt t="53243" x="5219700" y="5210175"/>
          <p14:tracePt t="53253" x="5219700" y="5195888"/>
          <p14:tracePt t="53263" x="5219700" y="5181600"/>
          <p14:tracePt t="53273" x="5219700" y="5167313"/>
          <p14:tracePt t="53283" x="5219700" y="5153025"/>
          <p14:tracePt t="53293" x="5219700" y="5124450"/>
          <p14:tracePt t="53303" x="5219700" y="5105400"/>
          <p14:tracePt t="53313" x="5219700" y="5076825"/>
          <p14:tracePt t="53323" x="5219700" y="5057775"/>
          <p14:tracePt t="53333" x="5200650" y="5048250"/>
          <p14:tracePt t="53343" x="5176838" y="5038725"/>
          <p14:tracePt t="53353" x="5162550" y="5038725"/>
          <p14:tracePt t="53363" x="5148263" y="5038725"/>
          <p14:tracePt t="53373" x="5133975" y="5053013"/>
          <p14:tracePt t="53383" x="5124450" y="5057775"/>
          <p14:tracePt t="53703" x="5124450" y="5062538"/>
          <p14:tracePt t="53725" x="5181600" y="4972050"/>
          <p14:tracePt t="53730" x="5186363" y="4972050"/>
          <p14:tracePt t="53733" x="5186363" y="4976813"/>
          <p14:tracePt t="53743" x="5176838" y="4933950"/>
          <p14:tracePt t="53753" x="5172075" y="4953000"/>
          <p14:tracePt t="53763" x="5172075" y="4981575"/>
          <p14:tracePt t="53783" x="5176838" y="4972050"/>
          <p14:tracePt t="53793" x="5200650" y="4972050"/>
          <p14:tracePt t="53819" x="5200650" y="4967288"/>
          <p14:tracePt t="53824" x="5200650" y="4962525"/>
          <p14:tracePt t="53833" x="5200650" y="4953000"/>
          <p14:tracePt t="53843" x="5210175" y="4938713"/>
          <p14:tracePt t="53853" x="5224463" y="4924425"/>
          <p14:tracePt t="53863" x="5243513" y="4905375"/>
          <p14:tracePt t="53873" x="5272088" y="4881563"/>
          <p14:tracePt t="53883" x="5300663" y="4867275"/>
          <p14:tracePt t="54114" x="5295900" y="4872038"/>
          <p14:tracePt t="54121" x="5291138" y="4876800"/>
          <p14:tracePt t="54124" x="5291138" y="4881563"/>
          <p14:tracePt t="54133" x="5291138" y="4891088"/>
          <p14:tracePt t="54143" x="5286375" y="4900613"/>
          <p14:tracePt t="54153" x="5286375" y="4914900"/>
          <p14:tracePt t="54163" x="5281613" y="4924425"/>
          <p14:tracePt t="54173" x="5272088" y="4943475"/>
          <p14:tracePt t="54183" x="5267325" y="4967288"/>
          <p14:tracePt t="54193" x="5257800" y="4991100"/>
          <p14:tracePt t="54203" x="5248275" y="5010150"/>
          <p14:tracePt t="54213" x="5243513" y="5029200"/>
          <p14:tracePt t="54223" x="5243513" y="5048250"/>
          <p14:tracePt t="54233" x="5243513" y="5067300"/>
          <p14:tracePt t="54243" x="5233988" y="5081588"/>
          <p14:tracePt t="54253" x="5229225" y="5105400"/>
          <p14:tracePt t="54263" x="5229225" y="5124450"/>
          <p14:tracePt t="54273" x="5224463" y="5138738"/>
          <p14:tracePt t="54283" x="5219700" y="5143500"/>
          <p14:tracePt t="54293" x="5219700" y="5148263"/>
          <p14:tracePt t="54547" x="5219700" y="5143500"/>
          <p14:tracePt t="54905" x="5219700" y="5138738"/>
          <p14:tracePt t="54909" x="5219700" y="5133975"/>
          <p14:tracePt t="54914" x="5219700" y="5129213"/>
          <p14:tracePt t="54923" x="5219700" y="5119688"/>
          <p14:tracePt t="54933" x="5219700" y="5105400"/>
          <p14:tracePt t="54943" x="5224463" y="5086350"/>
          <p14:tracePt t="54953" x="5229225" y="5053013"/>
          <p14:tracePt t="54963" x="5233988" y="5024438"/>
          <p14:tracePt t="54973" x="5243513" y="4981575"/>
          <p14:tracePt t="54983" x="5257800" y="4943475"/>
          <p14:tracePt t="54993" x="5267325" y="4905375"/>
          <p14:tracePt t="55003" x="5276850" y="4876800"/>
          <p14:tracePt t="55013" x="5281613" y="4848225"/>
          <p14:tracePt t="55023" x="5286375" y="4819650"/>
          <p14:tracePt t="55033" x="5286375" y="4781550"/>
          <p14:tracePt t="55043" x="5286375" y="4743450"/>
          <p14:tracePt t="55053" x="5286375" y="4681538"/>
          <p14:tracePt t="55063" x="5286375" y="4605338"/>
          <p14:tracePt t="55065" x="5286375" y="4586288"/>
          <p14:tracePt t="55073" x="5286375" y="4519613"/>
          <p14:tracePt t="55083" x="5286375" y="4429125"/>
          <p14:tracePt t="55093" x="5291138" y="4357688"/>
          <p14:tracePt t="55103" x="5295900" y="4300538"/>
          <p14:tracePt t="55113" x="5295900" y="4257675"/>
          <p14:tracePt t="55123" x="5300663" y="4219575"/>
          <p14:tracePt t="55133" x="5300663" y="4186238"/>
          <p14:tracePt t="55143" x="5300663" y="4157663"/>
          <p14:tracePt t="55153" x="5300663" y="4114800"/>
          <p14:tracePt t="55163" x="5300663" y="4057650"/>
          <p14:tracePt t="55173" x="5300663" y="3990975"/>
          <p14:tracePt t="55183" x="5305425" y="3914775"/>
          <p14:tracePt t="55193" x="5310188" y="3843338"/>
          <p14:tracePt t="55203" x="5310188" y="3786188"/>
          <p14:tracePt t="55213" x="5310188" y="3743325"/>
          <p14:tracePt t="55223" x="5310188" y="3719513"/>
          <p14:tracePt t="55233" x="5310188" y="3700463"/>
          <p14:tracePt t="55243" x="5310188" y="3690938"/>
          <p14:tracePt t="55253" x="5310188" y="3686175"/>
          <p14:tracePt t="55433" x="5310188" y="3690938"/>
          <p14:tracePt t="55438" x="5310188" y="3695700"/>
          <p14:tracePt t="55445" x="5310188" y="3700463"/>
          <p14:tracePt t="55453" x="5310188" y="3705225"/>
          <p14:tracePt t="55463" x="5310188" y="3719513"/>
          <p14:tracePt t="55473" x="5310188" y="3738563"/>
          <p14:tracePt t="55483" x="5310188" y="3762375"/>
          <p14:tracePt t="55493" x="5310188" y="3790950"/>
          <p14:tracePt t="55503" x="5310188" y="3833813"/>
          <p14:tracePt t="55513" x="5310188" y="3881438"/>
          <p14:tracePt t="55523" x="5310188" y="3933825"/>
          <p14:tracePt t="55533" x="5310188" y="3986213"/>
          <p14:tracePt t="55543" x="5305425" y="4048125"/>
          <p14:tracePt t="55553" x="5300663" y="4110038"/>
          <p14:tracePt t="55563" x="5291138" y="4176713"/>
          <p14:tracePt t="55565" x="5291138" y="4191000"/>
          <p14:tracePt t="55573" x="5286375" y="4248150"/>
          <p14:tracePt t="55583" x="5281613" y="4324350"/>
          <p14:tracePt t="55593" x="5276850" y="4395788"/>
          <p14:tracePt t="55603" x="5272088" y="4462463"/>
          <p14:tracePt t="55613" x="5272088" y="4514850"/>
          <p14:tracePt t="55623" x="5267325" y="4557713"/>
          <p14:tracePt t="55633" x="5262563" y="4595813"/>
          <p14:tracePt t="55643" x="5262563" y="4629150"/>
          <p14:tracePt t="55653" x="5262563" y="4662488"/>
          <p14:tracePt t="55663" x="5257800" y="4700588"/>
          <p14:tracePt t="55673" x="5253038" y="4729163"/>
          <p14:tracePt t="55683" x="5253038" y="4762500"/>
          <p14:tracePt t="55693" x="5248275" y="4795838"/>
          <p14:tracePt t="55703" x="5243513" y="4838700"/>
          <p14:tracePt t="55713" x="5233988" y="4891088"/>
          <p14:tracePt t="55723" x="5224463" y="4938713"/>
          <p14:tracePt t="55733" x="5214938" y="4995863"/>
          <p14:tracePt t="55743" x="5205413" y="5048250"/>
          <p14:tracePt t="55753" x="5195888" y="5091113"/>
          <p14:tracePt t="55763" x="5191125" y="5138738"/>
          <p14:tracePt t="55773" x="5191125" y="5186363"/>
          <p14:tracePt t="55783" x="5186363" y="5243513"/>
          <p14:tracePt t="55793" x="5186363" y="5295900"/>
          <p14:tracePt t="55803" x="5181600" y="5353050"/>
          <p14:tracePt t="55813" x="5176838" y="5405438"/>
          <p14:tracePt t="55823" x="5172075" y="5443538"/>
          <p14:tracePt t="55833" x="5167313" y="5472113"/>
          <p14:tracePt t="55843" x="5162550" y="5495925"/>
          <p14:tracePt t="55853" x="5162550" y="5500688"/>
          <p14:tracePt t="56062" x="5162550" y="5495925"/>
          <p14:tracePt t="56067" x="5162550" y="5491163"/>
          <p14:tracePt t="56073" x="5162550" y="5476875"/>
          <p14:tracePt t="56083" x="5162550" y="5438775"/>
          <p14:tracePt t="56093" x="5162550" y="5391150"/>
          <p14:tracePt t="56103" x="5172075" y="5338763"/>
          <p14:tracePt t="56113" x="5186363" y="5267325"/>
          <p14:tracePt t="56123" x="5200650" y="5195888"/>
          <p14:tracePt t="56133" x="5219700" y="5105400"/>
          <p14:tracePt t="56143" x="5243513" y="4991100"/>
          <p14:tracePt t="56153" x="5262563" y="4872038"/>
          <p14:tracePt t="56163" x="5281613" y="4743450"/>
          <p14:tracePt t="56173" x="5300663" y="4629150"/>
          <p14:tracePt t="56183" x="5314950" y="4519613"/>
          <p14:tracePt t="56193" x="5324475" y="4424363"/>
          <p14:tracePt t="56203" x="5338763" y="4343400"/>
          <p14:tracePt t="56213" x="5348288" y="4271963"/>
          <p14:tracePt t="56223" x="5357813" y="4214813"/>
          <p14:tracePt t="56233" x="5362575" y="4167188"/>
          <p14:tracePt t="56243" x="5367338" y="4133850"/>
          <p14:tracePt t="56253" x="5367338" y="4119563"/>
          <p14:tracePt t="56263" x="5367338" y="4114800"/>
          <p14:tracePt t="56358" x="5367338" y="4119563"/>
          <p14:tracePt t="56360" x="5367338" y="4124325"/>
          <p14:tracePt t="56363" x="5367338" y="4129088"/>
          <p14:tracePt t="56373" x="5367338" y="4162425"/>
          <p14:tracePt t="56383" x="5367338" y="4200525"/>
          <p14:tracePt t="56393" x="5372100" y="4252913"/>
          <p14:tracePt t="56403" x="5376863" y="4314825"/>
          <p14:tracePt t="56413" x="5386388" y="4381500"/>
          <p14:tracePt t="56423" x="5405438" y="4452938"/>
          <p14:tracePt t="56433" x="5424488" y="4533900"/>
          <p14:tracePt t="56443" x="5443538" y="4624388"/>
          <p14:tracePt t="56453" x="5457825" y="4719638"/>
          <p14:tracePt t="56463" x="5467350" y="4805363"/>
          <p14:tracePt t="56473" x="5467350" y="4872038"/>
          <p14:tracePt t="56483" x="5467350" y="4929188"/>
          <p14:tracePt t="56493" x="5467350" y="4953000"/>
          <p14:tracePt t="56503" x="5467350" y="4957763"/>
          <p14:tracePt t="56649" x="5467350" y="4953000"/>
          <p14:tracePt t="56650" x="5462588" y="4953000"/>
          <p14:tracePt t="56656" x="5462588" y="4948238"/>
          <p14:tracePt t="56663" x="5453063" y="4933950"/>
          <p14:tracePt t="56673" x="5438775" y="4910138"/>
          <p14:tracePt t="56683" x="5419725" y="4862513"/>
          <p14:tracePt t="56693" x="5395913" y="4791075"/>
          <p14:tracePt t="56703" x="5372100" y="4705350"/>
          <p14:tracePt t="56713" x="5348288" y="4614863"/>
          <p14:tracePt t="56723" x="5338763" y="4533900"/>
          <p14:tracePt t="56733" x="5324475" y="4476750"/>
          <p14:tracePt t="56743" x="5314950" y="4438650"/>
          <p14:tracePt t="56753" x="5310188" y="4400550"/>
          <p14:tracePt t="56763" x="5305425" y="4357688"/>
          <p14:tracePt t="56773" x="5295900" y="4314825"/>
          <p14:tracePt t="56783" x="5291138" y="4267200"/>
          <p14:tracePt t="56793" x="5286375" y="4224338"/>
          <p14:tracePt t="56803" x="5281613" y="4186238"/>
          <p14:tracePt t="56813" x="5276850" y="4157663"/>
          <p14:tracePt t="56823" x="5276850" y="4143375"/>
          <p14:tracePt t="56833" x="5272088" y="4133850"/>
          <p14:tracePt t="57026" x="5267325" y="4138613"/>
          <p14:tracePt t="57033" x="5262563" y="4148138"/>
          <p14:tracePt t="57043" x="5257800" y="4162425"/>
          <p14:tracePt t="57053" x="5253038" y="4186238"/>
          <p14:tracePt t="57063" x="5248275" y="4200525"/>
          <p14:tracePt t="57065" x="5248275" y="4205288"/>
          <p14:tracePt t="57073" x="5243513" y="4214813"/>
          <p14:tracePt t="57083" x="5238750" y="4229100"/>
          <p14:tracePt t="57093" x="5233988" y="4233863"/>
          <p14:tracePt t="57103" x="5233988" y="4238625"/>
          <p14:tracePt t="57113" x="5233988" y="4243388"/>
          <p14:tracePt t="57133" x="5233988" y="4252913"/>
          <p14:tracePt t="57143" x="5233988" y="4257675"/>
          <p14:tracePt t="57163" x="5233988" y="4262438"/>
          <p14:tracePt t="57411" x="5229225" y="4262438"/>
          <p14:tracePt t="58884" x="5224463" y="4262438"/>
          <p14:tracePt t="58891" x="5219700" y="4262438"/>
          <p14:tracePt t="58895" x="5219700" y="4257675"/>
          <p14:tracePt t="58904" x="5210175" y="4252913"/>
          <p14:tracePt t="58913" x="5205413" y="4248150"/>
          <p14:tracePt t="59053" x="5205413" y="4243388"/>
          <p14:tracePt t="59062" x="5205413" y="4238625"/>
          <p14:tracePt t="59068" x="5205413" y="4233863"/>
          <p14:tracePt t="59073" x="5205413" y="4229100"/>
          <p14:tracePt t="59083" x="5205413" y="4219575"/>
          <p14:tracePt t="59093" x="5205413" y="4214813"/>
          <p14:tracePt t="59165" x="5205413" y="4210050"/>
          <p14:tracePt t="59173" x="5205413" y="4205288"/>
          <p14:tracePt t="59178" x="5205413" y="4200525"/>
          <p14:tracePt t="59183" x="5205413" y="4191000"/>
          <p14:tracePt t="59193" x="5200650" y="4167188"/>
          <p14:tracePt t="59203" x="5200650" y="4143375"/>
          <p14:tracePt t="59213" x="5195888" y="4124325"/>
          <p14:tracePt t="59223" x="5191125" y="4100513"/>
          <p14:tracePt t="59233" x="5186363" y="4086225"/>
          <p14:tracePt t="59243" x="5181600" y="4062413"/>
          <p14:tracePt t="59253" x="5176838" y="4038600"/>
          <p14:tracePt t="59263" x="5167313" y="4014788"/>
          <p14:tracePt t="59273" x="5162550" y="3981450"/>
          <p14:tracePt t="59283" x="5153025" y="3952875"/>
          <p14:tracePt t="59293" x="5143500" y="3929063"/>
          <p14:tracePt t="59303" x="5138738" y="3905250"/>
          <p14:tracePt t="59314" x="5124450" y="3876675"/>
          <p14:tracePt t="59323" x="5110163" y="3843338"/>
          <p14:tracePt t="59333" x="5091113" y="3814763"/>
          <p14:tracePt t="59344" x="5057775" y="3767138"/>
          <p14:tracePt t="59353" x="5024438" y="3719513"/>
          <p14:tracePt t="59363" x="4986338" y="3662363"/>
          <p14:tracePt t="59374" x="4943475" y="3614738"/>
          <p14:tracePt t="59383" x="4905375" y="3571875"/>
          <p14:tracePt t="59393" x="4876800" y="3543300"/>
          <p14:tracePt t="59404" x="4848225" y="3519488"/>
          <p14:tracePt t="59413" x="4819650" y="3495675"/>
          <p14:tracePt t="59423" x="4795838" y="3471863"/>
          <p14:tracePt t="59434" x="4772025" y="3457575"/>
          <p14:tracePt t="59443" x="4743450" y="3438525"/>
          <p14:tracePt t="59454" x="4714875" y="3414713"/>
          <p14:tracePt t="59463" x="4681538" y="3395663"/>
          <p14:tracePt t="59473" x="4652963" y="3376613"/>
          <p14:tracePt t="59483" x="4629150" y="3357563"/>
          <p14:tracePt t="59493" x="4610100" y="3348038"/>
          <p14:tracePt t="59503" x="4595813" y="3338513"/>
          <p14:tracePt t="59513" x="4586288" y="3333750"/>
          <p14:tracePt t="59523" x="4576763" y="3328988"/>
          <p14:tracePt t="59533" x="4572000" y="3319463"/>
          <p14:tracePt t="59544" x="4557713" y="3314700"/>
          <p14:tracePt t="59553" x="4543425" y="3300413"/>
          <p14:tracePt t="59564" x="4524375" y="3290888"/>
          <p14:tracePt t="59566" x="4514850" y="3286125"/>
          <p14:tracePt t="59573" x="4500563" y="3276600"/>
          <p14:tracePt t="59583" x="4481513" y="3262313"/>
          <p14:tracePt t="59594" x="4452938" y="3252788"/>
          <p14:tracePt t="59603" x="4433888" y="3238500"/>
          <p14:tracePt t="59613" x="4410075" y="3228975"/>
          <p14:tracePt t="59624" x="4386263" y="3219450"/>
          <p14:tracePt t="59633" x="4357688" y="3205163"/>
          <p14:tracePt t="59643" x="4319588" y="3190875"/>
          <p14:tracePt t="59654" x="4267200" y="3176588"/>
          <p14:tracePt t="59663" x="4214813" y="3152775"/>
          <p14:tracePt t="59673" x="4162425" y="3138488"/>
          <p14:tracePt t="59683" x="4119563" y="3124200"/>
          <p14:tracePt t="59693" x="4081463" y="3109913"/>
          <p14:tracePt t="59703" x="4052888" y="3105150"/>
          <p14:tracePt t="59713" x="4029075" y="3100388"/>
          <p14:tracePt t="59723" x="4005263" y="3095625"/>
          <p14:tracePt t="59733" x="3986213" y="3095625"/>
          <p14:tracePt t="59743" x="3971925" y="3095625"/>
          <p14:tracePt t="59753" x="3967163" y="3090863"/>
          <p14:tracePt t="59764" x="3957638" y="3090863"/>
          <p14:tracePt t="59773" x="3948113" y="3090863"/>
          <p14:tracePt t="59783" x="3933825" y="3090863"/>
          <p14:tracePt t="59793" x="3919538" y="3090863"/>
          <p14:tracePt t="59803" x="3900488" y="3090863"/>
          <p14:tracePt t="59814" x="3871913" y="3090863"/>
          <p14:tracePt t="59823" x="3848100" y="3090863"/>
          <p14:tracePt t="59833" x="3824288" y="3090863"/>
          <p14:tracePt t="59844" x="3805238" y="3090863"/>
          <p14:tracePt t="59853" x="3781425" y="3090863"/>
          <p14:tracePt t="59863" x="3762375" y="3095625"/>
          <p14:tracePt t="59874" x="3748088" y="3095625"/>
          <p14:tracePt t="59883" x="3738563" y="3095625"/>
          <p14:tracePt t="59893" x="3729038" y="3100388"/>
          <p14:tracePt t="59903" x="3719513" y="3100388"/>
          <p14:tracePt t="59913" x="3705225" y="3100388"/>
          <p14:tracePt t="59924" x="3695700" y="3100388"/>
          <p14:tracePt t="59933" x="3681413" y="3100388"/>
          <p14:tracePt t="59943" x="3662363" y="3105150"/>
          <p14:tracePt t="59954" x="3648075" y="3105150"/>
          <p14:tracePt t="59963" x="3633788" y="3105150"/>
          <p14:tracePt t="59973" x="3619500" y="3105150"/>
          <p14:tracePt t="59983" x="3605213" y="3109913"/>
          <p14:tracePt t="59993" x="3590925" y="3109913"/>
          <p14:tracePt t="60003" x="3576638" y="3114675"/>
          <p14:tracePt t="60014" x="3557588" y="3119438"/>
          <p14:tracePt t="60023" x="3543300" y="3124200"/>
          <p14:tracePt t="60033" x="3524250" y="3128963"/>
          <p14:tracePt t="60044" x="3509963" y="3133725"/>
          <p14:tracePt t="60053" x="3495675" y="3138488"/>
          <p14:tracePt t="60064" x="3486150" y="3143250"/>
          <p14:tracePt t="60073" x="3481388" y="3143250"/>
          <p14:tracePt t="60083" x="3471863" y="3148013"/>
          <p14:tracePt t="60094" x="3462338" y="3157538"/>
          <p14:tracePt t="60103" x="3448050" y="3162300"/>
          <p14:tracePt t="60114" x="3433763" y="3171825"/>
          <p14:tracePt t="60124" x="3419475" y="3186113"/>
          <p14:tracePt t="60133" x="3405188" y="3200400"/>
          <p14:tracePt t="60143" x="3386138" y="3209925"/>
          <p14:tracePt t="60154" x="3371850" y="3228975"/>
          <p14:tracePt t="60163" x="3352800" y="3243263"/>
          <p14:tracePt t="60173" x="3333750" y="3262313"/>
          <p14:tracePt t="60183" x="3319463" y="3281363"/>
          <p14:tracePt t="60193" x="3309938" y="3295650"/>
          <p14:tracePt t="60203" x="3300413" y="3305175"/>
          <p14:tracePt t="60213" x="3295650" y="3314700"/>
          <p14:tracePt t="60223" x="3290888" y="3319463"/>
          <p14:tracePt t="60234" x="3286125" y="3324225"/>
          <p14:tracePt t="60309" x="3286125" y="3328988"/>
          <p14:tracePt t="60314" x="3281363" y="3328988"/>
          <p14:tracePt t="60319" x="3281363" y="3333750"/>
          <p14:tracePt t="60323" x="3276600" y="3338513"/>
          <p14:tracePt t="60333" x="3271838" y="3348038"/>
          <p14:tracePt t="60344" x="3267075" y="3352800"/>
          <p14:tracePt t="60353" x="3262313" y="3352800"/>
          <p14:tracePt t="60364" x="3262313" y="3357563"/>
          <p14:tracePt t="62093" x="3262313" y="3362325"/>
          <p14:tracePt t="62097" x="3262313" y="3367088"/>
          <p14:tracePt t="62104" x="3262313" y="3371850"/>
          <p14:tracePt t="62114" x="3262313" y="3376613"/>
          <p14:tracePt t="62124" x="3262313" y="3381375"/>
          <p14:tracePt t="62134" x="3262313" y="3386138"/>
          <p14:tracePt t="62144" x="3262313" y="3390900"/>
          <p14:tracePt t="62156" x="3262313" y="3395663"/>
          <p14:tracePt t="62558" x="3257550" y="3395663"/>
          <p14:tracePt t="62561" x="3252788" y="3390900"/>
          <p14:tracePt t="62568" x="3252788" y="3386138"/>
          <p14:tracePt t="62574" x="3248025" y="3386138"/>
          <p14:tracePt t="62584" x="3243263" y="3386138"/>
          <p14:tracePt t="62701" x="3243263" y="3390900"/>
          <p14:tracePt t="62751" x="3243263" y="3395663"/>
          <p14:tracePt t="62772" x="3238500" y="3400425"/>
          <p14:tracePt t="62780" x="3238500" y="3405188"/>
          <p14:tracePt t="62789" x="3238500" y="3409950"/>
          <p14:tracePt t="63410" x="3243263" y="3405188"/>
          <p14:tracePt t="63412" x="3243263" y="3400425"/>
          <p14:tracePt t="63414" x="3248025" y="3400425"/>
          <p14:tracePt t="63424" x="3267075" y="3386138"/>
          <p14:tracePt t="63434" x="3305175" y="3371850"/>
          <p14:tracePt t="63444" x="3352800" y="3357563"/>
          <p14:tracePt t="63454" x="3414713" y="3348038"/>
          <p14:tracePt t="63464" x="3490913" y="3338513"/>
          <p14:tracePt t="63474" x="3595688" y="3333750"/>
          <p14:tracePt t="63484" x="3695700" y="3333750"/>
          <p14:tracePt t="63494" x="3824288" y="3333750"/>
          <p14:tracePt t="63504" x="3976688" y="3338513"/>
          <p14:tracePt t="63514" x="4148138" y="3352800"/>
          <p14:tracePt t="63524" x="4324350" y="3367088"/>
          <p14:tracePt t="63534" x="4495800" y="3390900"/>
          <p14:tracePt t="63544" x="4648200" y="3419475"/>
          <p14:tracePt t="63554" x="4772025" y="3448050"/>
          <p14:tracePt t="63564" x="4867275" y="3481388"/>
          <p14:tracePt t="63566" x="4891088" y="3486150"/>
          <p14:tracePt t="63574" x="4938713" y="3505200"/>
          <p14:tracePt t="63584" x="4981575" y="3533775"/>
          <p14:tracePt t="63594" x="5000625" y="3552825"/>
          <p14:tracePt t="63604" x="5014913" y="3571875"/>
          <p14:tracePt t="63614" x="5029200" y="3590925"/>
          <p14:tracePt t="63624" x="5048250" y="3619500"/>
          <p14:tracePt t="63634" x="5072063" y="3652838"/>
          <p14:tracePt t="63644" x="5100638" y="3695700"/>
          <p14:tracePt t="63654" x="5124450" y="3733800"/>
          <p14:tracePt t="63664" x="5143500" y="3757613"/>
          <p14:tracePt t="63674" x="5153025" y="3776663"/>
          <p14:tracePt t="63684" x="5162550" y="3805238"/>
          <p14:tracePt t="63694" x="5181600" y="3838575"/>
          <p14:tracePt t="63704" x="5205413" y="3886200"/>
          <p14:tracePt t="63714" x="5238750" y="3938588"/>
          <p14:tracePt t="63724" x="5267325" y="3990975"/>
          <p14:tracePt t="63734" x="5286375" y="4029075"/>
          <p14:tracePt t="63744" x="5300663" y="4057650"/>
          <p14:tracePt t="63754" x="5305425" y="4086225"/>
          <p14:tracePt t="63764" x="5305425" y="4114800"/>
          <p14:tracePt t="63774" x="5305425" y="4143375"/>
          <p14:tracePt t="63784" x="5305425" y="4181475"/>
          <p14:tracePt t="63795" x="5310188" y="4243388"/>
          <p14:tracePt t="63804" x="5310188" y="4300538"/>
          <p14:tracePt t="63814" x="5314950" y="4367213"/>
          <p14:tracePt t="63824" x="5319713" y="4429125"/>
          <p14:tracePt t="63834" x="5329238" y="4467225"/>
          <p14:tracePt t="63844" x="5338763" y="4491038"/>
          <p14:tracePt t="63854" x="5343525" y="4505325"/>
          <p14:tracePt t="63864" x="5348288" y="4514850"/>
          <p14:tracePt t="63874" x="5348288" y="4519613"/>
          <p14:tracePt t="63884" x="5348288" y="4524375"/>
          <p14:tracePt t="64049" x="5343525" y="4524375"/>
          <p14:tracePt t="64056" x="5338763" y="4524375"/>
          <p14:tracePt t="64062" x="5334000" y="4524375"/>
          <p14:tracePt t="64096" x="5329238" y="4524375"/>
          <p14:tracePt t="64107" x="5324475" y="4524375"/>
          <p14:tracePt t="64119" x="5319713" y="4524375"/>
          <p14:tracePt t="64143" x="5314950" y="4524375"/>
          <p14:tracePt t="72227" x="5319713" y="4524375"/>
          <p14:tracePt t="72228" x="5329238" y="4524375"/>
          <p14:tracePt t="72235" x="5348288" y="4524375"/>
          <p14:tracePt t="72245" x="5381625" y="4524375"/>
          <p14:tracePt t="72255" x="5386388" y="4524375"/>
          <p14:tracePt t="72275" x="5372100" y="4524375"/>
          <p14:tracePt t="72284" x="5300663" y="4524375"/>
          <p14:tracePt t="72295" x="5157788" y="4514850"/>
          <p14:tracePt t="72305" x="4938713" y="4476750"/>
          <p14:tracePt t="72315" x="4695825" y="4419600"/>
          <p14:tracePt t="72325" x="4481513" y="4352925"/>
          <p14:tracePt t="72334" x="4319588" y="4310063"/>
          <p14:tracePt t="72345" x="4205288" y="4295775"/>
          <p14:tracePt t="72355" x="4095750" y="4319588"/>
          <p14:tracePt t="72365" x="3976688" y="4391025"/>
          <p14:tracePt t="72375" x="3833813" y="4510088"/>
          <p14:tracePt t="72385" x="3686175" y="4629150"/>
          <p14:tracePt t="72395" x="3581400" y="4672013"/>
          <p14:tracePt t="72405" x="3505200" y="4686300"/>
          <p14:tracePt t="72580" x="3486150" y="4657725"/>
          <p14:tracePt t="72582" x="3486150" y="4648200"/>
          <p14:tracePt t="72585" x="3486150" y="4629150"/>
          <p14:tracePt t="72595" x="3481388" y="4552950"/>
          <p14:tracePt t="72605" x="3476625" y="4462463"/>
          <p14:tracePt t="72615" x="3471863" y="4381500"/>
          <p14:tracePt t="72625" x="3467100" y="4310063"/>
          <p14:tracePt t="72635" x="3457575" y="4257675"/>
          <p14:tracePt t="72645" x="3452813" y="4219575"/>
          <p14:tracePt t="72655" x="3438525" y="4186238"/>
          <p14:tracePt t="72665" x="3414713" y="4167188"/>
          <p14:tracePt t="72675" x="3390900" y="4162425"/>
          <p14:tracePt t="72686" x="3367088" y="4162425"/>
          <p14:tracePt t="72695" x="3343275" y="4167188"/>
          <p14:tracePt t="72705" x="3338513" y="4176713"/>
          <p14:tracePt t="72715" x="3328988" y="4191000"/>
          <p14:tracePt t="72725" x="3314700" y="4210050"/>
          <p14:tracePt t="72735" x="3281363" y="4248150"/>
          <p14:tracePt t="72745" x="3224213" y="4291013"/>
          <p14:tracePt t="72755" x="3162300" y="4343400"/>
          <p14:tracePt t="72765" x="3100388" y="4386263"/>
          <p14:tracePt t="72775" x="3048000" y="4419600"/>
          <p14:tracePt t="72785" x="3019425" y="4443413"/>
          <p14:tracePt t="72795" x="3005138" y="4452938"/>
          <p14:tracePt t="72805" x="3000375" y="4457700"/>
          <p14:tracePt t="72815" x="2995613" y="4457700"/>
          <p14:tracePt t="72825" x="2981325" y="4471988"/>
          <p14:tracePt t="72835" x="2962275" y="4500563"/>
          <p14:tracePt t="72845" x="2933700" y="4552950"/>
          <p14:tracePt t="72855" x="2895600" y="4624388"/>
          <p14:tracePt t="72865" x="2862263" y="4695825"/>
          <p14:tracePt t="72875" x="2819400" y="4767263"/>
          <p14:tracePt t="72885" x="2781300" y="4829175"/>
          <p14:tracePt t="72895" x="2747963" y="4876800"/>
          <p14:tracePt t="72905" x="2719388" y="4919663"/>
          <p14:tracePt t="72915" x="2705100" y="4943475"/>
          <p14:tracePt t="72925" x="2700338" y="4957763"/>
          <p14:tracePt t="73261" x="2705100" y="4962525"/>
          <p14:tracePt t="73264" x="2709863" y="4962525"/>
          <p14:tracePt t="73266" x="2714625" y="4967288"/>
          <p14:tracePt t="73275" x="2752725" y="4986338"/>
          <p14:tracePt t="73285" x="2819400" y="5019675"/>
          <p14:tracePt t="73295" x="2905125" y="5072063"/>
          <p14:tracePt t="73305" x="3019425" y="5133975"/>
          <p14:tracePt t="73315" x="3148013" y="5205413"/>
          <p14:tracePt t="73325" x="3281363" y="5286375"/>
          <p14:tracePt t="73335" x="3405188" y="5362575"/>
          <p14:tracePt t="73345" x="3524250" y="5448300"/>
          <p14:tracePt t="73355" x="3629025" y="5543550"/>
          <p14:tracePt t="73365" x="3714750" y="5634038"/>
          <p14:tracePt t="73375" x="3781425" y="5700713"/>
          <p14:tracePt t="73385" x="3819525" y="5738813"/>
          <p14:tracePt t="73395" x="3829050" y="5757863"/>
          <p14:tracePt t="73405" x="3829050" y="5762625"/>
          <p14:tracePt t="73415" x="3810000" y="5776913"/>
          <p14:tracePt t="73425" x="3781425" y="5795963"/>
          <p14:tracePt t="73435" x="3733800" y="5824538"/>
          <p14:tracePt t="73445" x="3667125" y="5853113"/>
          <p14:tracePt t="73455" x="3590925" y="5862638"/>
          <p14:tracePt t="73465" x="3529013" y="5848350"/>
          <p14:tracePt t="73475" x="3471863" y="5781675"/>
          <p14:tracePt t="73485" x="3467100" y="5776913"/>
          <p14:tracePt t="73619" x="3467100" y="5619750"/>
          <p14:tracePt t="73621" x="3467100" y="5605463"/>
          <p14:tracePt t="73628" x="3462338" y="5605463"/>
          <p14:tracePt t="73635" x="3457575" y="5605463"/>
          <p14:tracePt t="73645" x="3443288" y="5614988"/>
          <p14:tracePt t="73655" x="3424238" y="5614988"/>
          <p14:tracePt t="73665" x="3414713" y="5614988"/>
          <p14:tracePt t="73675" x="3338513" y="5629275"/>
          <p14:tracePt t="73685" x="3276600" y="5667375"/>
          <p14:tracePt t="73695" x="3195638" y="5705475"/>
          <p14:tracePt t="73705" x="3095625" y="5757863"/>
          <p14:tracePt t="73715" x="2986088" y="5810250"/>
          <p14:tracePt t="73725" x="2862263" y="5876925"/>
          <p14:tracePt t="73735" x="2728913" y="5953125"/>
          <p14:tracePt t="73745" x="2600325" y="6029325"/>
          <p14:tracePt t="73755" x="2476500" y="6100763"/>
          <p14:tracePt t="73765" x="2376488" y="6162675"/>
          <p14:tracePt t="73775" x="2286000" y="6229350"/>
          <p14:tracePt t="73785" x="2205038" y="6281738"/>
          <p14:tracePt t="73795" x="2133600" y="6329363"/>
          <p14:tracePt t="73805" x="2066925" y="6381750"/>
          <p14:tracePt t="73815" x="2005013" y="6429375"/>
          <p14:tracePt t="73825" x="1943100" y="6477000"/>
          <p14:tracePt t="73835" x="1881188" y="6524625"/>
          <p14:tracePt t="73845" x="1824038" y="6567488"/>
          <p14:tracePt t="73855" x="1771650" y="6605588"/>
          <p14:tracePt t="73865" x="1724025" y="6643688"/>
          <p14:tracePt t="73875" x="1695450" y="6662738"/>
          <p14:tracePt t="73885" x="1681163" y="6677025"/>
          <p14:tracePt t="73895" x="1671638" y="6686550"/>
          <p14:tracePt t="73905" x="1666875" y="6696075"/>
          <p14:tracePt t="73915" x="1662113" y="6700838"/>
          <p14:tracePt t="73925" x="1652588" y="6710363"/>
          <p14:tracePt t="73935" x="1643063" y="6729413"/>
          <p14:tracePt t="73945" x="1624013" y="6748463"/>
          <p14:tracePt t="73955" x="1604963" y="6777038"/>
          <p14:tracePt t="73965" x="1576388" y="6800850"/>
          <p14:tracePt t="73975" x="1543050" y="6829425"/>
          <p14:tracePt t="74606" x="681038" y="6624638"/>
          <p14:tracePt t="74609" x="681038" y="6619875"/>
          <p14:tracePt t="74615" x="676275" y="6615113"/>
          <p14:tracePt t="74625" x="676275" y="6600825"/>
          <p14:tracePt t="74635" x="676275" y="6577013"/>
          <p14:tracePt t="74645" x="676275" y="6548438"/>
          <p14:tracePt t="74655" x="690563" y="6500813"/>
          <p14:tracePt t="74665" x="719138" y="6434138"/>
          <p14:tracePt t="74675" x="752475" y="6362700"/>
          <p14:tracePt t="74685" x="785813" y="6296025"/>
          <p14:tracePt t="74695" x="804863" y="6243638"/>
          <p14:tracePt t="74705" x="828675" y="6200775"/>
          <p14:tracePt t="74715" x="842963" y="6172200"/>
          <p14:tracePt t="74725" x="862013" y="6138863"/>
          <p14:tracePt t="74735" x="876300" y="6110288"/>
          <p14:tracePt t="74745" x="890588" y="6086475"/>
          <p14:tracePt t="74755" x="909638" y="6057900"/>
          <p14:tracePt t="74765" x="919163" y="6034088"/>
          <p14:tracePt t="74775" x="933450" y="6010275"/>
          <p14:tracePt t="74785" x="938213" y="5995988"/>
          <p14:tracePt t="74795" x="942975" y="5991225"/>
          <p14:tracePt t="74805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Rationale for an Improved Modelling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>
              <a:hlinkClick r:id="rId2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EB707F6-4CD9-4947-86DD-DA696C7718D1}"/>
              </a:ext>
            </a:extLst>
          </p:cNvPr>
          <p:cNvSpPr txBox="1">
            <a:spLocks/>
          </p:cNvSpPr>
          <p:nvPr/>
        </p:nvSpPr>
        <p:spPr>
          <a:xfrm>
            <a:off x="1482221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dirty="0">
                <a:latin typeface="Alegreya Sans" panose="00000500000000000000" pitchFamily="2" charset="0"/>
              </a:rPr>
              <a:t>  A</a:t>
            </a: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 marL="0" indent="0">
              <a:buClr>
                <a:srgbClr val="568A31"/>
              </a:buClr>
              <a:buNone/>
            </a:pPr>
            <a:endParaRPr lang="en-GB" dirty="0">
              <a:latin typeface="Alegreya Sans" panose="00000500000000000000" pitchFamily="2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5F39923-6F0F-12D9-741A-263F3DB66D95}"/>
              </a:ext>
            </a:extLst>
          </p:cNvPr>
          <p:cNvGrpSpPr/>
          <p:nvPr/>
        </p:nvGrpSpPr>
        <p:grpSpPr>
          <a:xfrm>
            <a:off x="1454102" y="1363553"/>
            <a:ext cx="10168938" cy="356108"/>
            <a:chOff x="1454102" y="1335845"/>
            <a:chExt cx="10201476" cy="35610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481B189-FD37-CA02-A43C-09E3E5329365}"/>
                </a:ext>
              </a:extLst>
            </p:cNvPr>
            <p:cNvGrpSpPr/>
            <p:nvPr/>
          </p:nvGrpSpPr>
          <p:grpSpPr>
            <a:xfrm>
              <a:off x="1454102" y="1354035"/>
              <a:ext cx="4422847" cy="337918"/>
              <a:chOff x="1454102" y="1354035"/>
              <a:chExt cx="4422847" cy="337918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FFACFD4-9313-4A59-9FBD-47ED420FB7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2805510" y="986551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D19553B3-031C-4219-8675-479AA76DBFF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1842059" y="986556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6BF683F-81FE-4265-8A47-490AB3D6F2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3890998" y="857833"/>
                <a:ext cx="317440" cy="1318175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FC64EB8B-ECC1-4131-9034-7A7B36E9DB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5059411" y="853936"/>
                <a:ext cx="317440" cy="1317637"/>
              </a:xfrm>
              <a:prstGeom prst="rect">
                <a:avLst/>
              </a:prstGeom>
            </p:spPr>
          </p:pic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2607DE9-F873-419F-F2E1-537917D148E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7083815" y="967616"/>
              <a:ext cx="317440" cy="109335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7E41C26-47FA-9D98-3B02-C903AFB0B4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6120364" y="967621"/>
              <a:ext cx="317440" cy="109335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1308582C-005E-4FD2-3C39-68D8D26793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8169303" y="838898"/>
              <a:ext cx="317440" cy="131817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2B19D653-799A-C904-7038-7084C43F8C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9442495" y="719774"/>
              <a:ext cx="317440" cy="156060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CFA554A-44F3-54A6-1D7C-CA655640F2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0772694" y="770401"/>
              <a:ext cx="317440" cy="144832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06798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40"/>
    </mc:Choice>
    <mc:Fallback>
      <p:transition spd="slow" advTm="4564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012A1DAF-8CA3-C5EE-DC35-278BCE8E8A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93" t="20663" r="26231"/>
          <a:stretch/>
        </p:blipFill>
        <p:spPr>
          <a:xfrm>
            <a:off x="2863731" y="4319201"/>
            <a:ext cx="2828409" cy="22047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821" y="115745"/>
            <a:ext cx="10515600" cy="1325563"/>
          </a:xfrm>
        </p:spPr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State Sampling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821" y="1576245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>
              <a:hlinkClick r:id="rId3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pSp>
        <p:nvGrpSpPr>
          <p:cNvPr id="78" name="Group 77">
            <a:extLst>
              <a:ext uri="{FF2B5EF4-FFF2-40B4-BE49-F238E27FC236}">
                <a16:creationId xmlns:a16="http://schemas.microsoft.com/office/drawing/2014/main" id="{22F11B1C-3846-DAC3-21F0-AA85CAB78D72}"/>
              </a:ext>
            </a:extLst>
          </p:cNvPr>
          <p:cNvGrpSpPr/>
          <p:nvPr/>
        </p:nvGrpSpPr>
        <p:grpSpPr>
          <a:xfrm>
            <a:off x="1382982" y="1149172"/>
            <a:ext cx="3361738" cy="334041"/>
            <a:chOff x="1454102" y="1108532"/>
            <a:chExt cx="3029883" cy="33404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737171"/>
              <a:ext cx="317440" cy="109335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737176"/>
              <a:ext cx="317440" cy="109335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720574"/>
              <a:ext cx="317440" cy="1093355"/>
            </a:xfrm>
            <a:prstGeom prst="rect">
              <a:avLst/>
            </a:prstGeom>
          </p:spPr>
        </p:pic>
      </p:grp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07B287-E871-49C0-85B6-88D6ABA21C5D}"/>
              </a:ext>
            </a:extLst>
          </p:cNvPr>
          <p:cNvSpPr txBox="1">
            <a:spLocks/>
          </p:cNvSpPr>
          <p:nvPr/>
        </p:nvSpPr>
        <p:spPr>
          <a:xfrm>
            <a:off x="1482221" y="172864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dirty="0">
                <a:latin typeface="Alegreya Sans" panose="00000500000000000000" pitchFamily="2" charset="0"/>
              </a:rPr>
              <a:t>  Multiple Local Minima = Difficult to sample using conventional MD</a:t>
            </a: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 marL="0" indent="0">
              <a:buClr>
                <a:srgbClr val="568A31"/>
              </a:buClr>
              <a:buNone/>
            </a:pPr>
            <a:endParaRPr lang="en-GB" dirty="0">
              <a:latin typeface="Alegreya Sans" panose="00000500000000000000" pitchFamily="2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24590CE-9650-F86A-BF63-1127562143AB}"/>
              </a:ext>
            </a:extLst>
          </p:cNvPr>
          <p:cNvGrpSpPr/>
          <p:nvPr/>
        </p:nvGrpSpPr>
        <p:grpSpPr>
          <a:xfrm>
            <a:off x="4615161" y="2341627"/>
            <a:ext cx="2961677" cy="1675986"/>
            <a:chOff x="4615161" y="2591007"/>
            <a:chExt cx="2961677" cy="1675986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15E4583-69F6-93C0-57BB-43CD77741A0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52235" b="51119"/>
            <a:stretch/>
          </p:blipFill>
          <p:spPr>
            <a:xfrm>
              <a:off x="4615161" y="2591007"/>
              <a:ext cx="2961677" cy="167598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968B9B2-135E-BCD6-A205-FCB007C04584}"/>
                </a:ext>
              </a:extLst>
            </p:cNvPr>
            <p:cNvSpPr/>
            <p:nvPr/>
          </p:nvSpPr>
          <p:spPr>
            <a:xfrm>
              <a:off x="6671391" y="3440430"/>
              <a:ext cx="133269" cy="12994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F93FAB35-CC86-35D2-1A9D-64C312C6FDB0}"/>
                </a:ext>
              </a:extLst>
            </p:cNvPr>
            <p:cNvSpPr/>
            <p:nvPr/>
          </p:nvSpPr>
          <p:spPr>
            <a:xfrm>
              <a:off x="5558871" y="3549015"/>
              <a:ext cx="133269" cy="129944"/>
            </a:xfrm>
            <a:prstGeom prst="ellips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23" name="Picture 22">
            <a:extLst>
              <a:ext uri="{FF2B5EF4-FFF2-40B4-BE49-F238E27FC236}">
                <a16:creationId xmlns:a16="http://schemas.microsoft.com/office/drawing/2014/main" id="{367D5606-625E-31A5-6BE7-0F26F91E44B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221" y="3037422"/>
            <a:ext cx="1696477" cy="19775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4AC94C4-C8FD-587F-868C-5F523317635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5543" y="2341627"/>
            <a:ext cx="1869674" cy="197757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33D843F-294C-C35E-AB95-189A5B4439EC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7" t="30740" r="30489" b="9075"/>
          <a:stretch/>
        </p:blipFill>
        <p:spPr>
          <a:xfrm>
            <a:off x="7576838" y="4450883"/>
            <a:ext cx="3458379" cy="2073050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525FEEB9-D69B-7617-4B27-EA45E06B3EE8}"/>
              </a:ext>
            </a:extLst>
          </p:cNvPr>
          <p:cNvCxnSpPr>
            <a:cxnSpLocks/>
          </p:cNvCxnSpPr>
          <p:nvPr/>
        </p:nvCxnSpPr>
        <p:spPr>
          <a:xfrm flipV="1">
            <a:off x="5558871" y="3525352"/>
            <a:ext cx="60744" cy="698076"/>
          </a:xfrm>
          <a:prstGeom prst="straightConnector1">
            <a:avLst/>
          </a:prstGeom>
          <a:ln w="57150">
            <a:solidFill>
              <a:srgbClr val="568A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A1FDF4F-309C-9B70-AFA9-807F04B6773D}"/>
              </a:ext>
            </a:extLst>
          </p:cNvPr>
          <p:cNvCxnSpPr>
            <a:cxnSpLocks/>
          </p:cNvCxnSpPr>
          <p:nvPr/>
        </p:nvCxnSpPr>
        <p:spPr>
          <a:xfrm flipH="1">
            <a:off x="3233629" y="3452050"/>
            <a:ext cx="2253903" cy="258180"/>
          </a:xfrm>
          <a:prstGeom prst="straightConnector1">
            <a:avLst/>
          </a:prstGeom>
          <a:ln w="57150">
            <a:solidFill>
              <a:srgbClr val="568A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6D8E1B5-1C4A-30D0-0F80-B30453707853}"/>
              </a:ext>
            </a:extLst>
          </p:cNvPr>
          <p:cNvCxnSpPr>
            <a:cxnSpLocks/>
          </p:cNvCxnSpPr>
          <p:nvPr/>
        </p:nvCxnSpPr>
        <p:spPr>
          <a:xfrm>
            <a:off x="3277454" y="3862630"/>
            <a:ext cx="559332" cy="360798"/>
          </a:xfrm>
          <a:prstGeom prst="straightConnector1">
            <a:avLst/>
          </a:prstGeom>
          <a:ln w="57150">
            <a:solidFill>
              <a:srgbClr val="568A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6D51805-CBE2-52DF-C7B2-BCD445DE4914}"/>
              </a:ext>
            </a:extLst>
          </p:cNvPr>
          <p:cNvCxnSpPr>
            <a:cxnSpLocks/>
          </p:cNvCxnSpPr>
          <p:nvPr/>
        </p:nvCxnSpPr>
        <p:spPr>
          <a:xfrm>
            <a:off x="6865620" y="3337972"/>
            <a:ext cx="2147523" cy="158130"/>
          </a:xfrm>
          <a:prstGeom prst="straightConnector1">
            <a:avLst/>
          </a:prstGeom>
          <a:ln w="57150">
            <a:solidFill>
              <a:srgbClr val="568A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737DED9D-8918-9A73-7F50-70A80FD2EA1C}"/>
              </a:ext>
            </a:extLst>
          </p:cNvPr>
          <p:cNvCxnSpPr>
            <a:cxnSpLocks/>
          </p:cNvCxnSpPr>
          <p:nvPr/>
        </p:nvCxnSpPr>
        <p:spPr>
          <a:xfrm flipH="1">
            <a:off x="8597918" y="3697785"/>
            <a:ext cx="457897" cy="685795"/>
          </a:xfrm>
          <a:prstGeom prst="straightConnector1">
            <a:avLst/>
          </a:prstGeom>
          <a:ln w="57150">
            <a:solidFill>
              <a:srgbClr val="568A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F5E0A01-2690-F569-0D77-8BD55DF71ABE}"/>
              </a:ext>
            </a:extLst>
          </p:cNvPr>
          <p:cNvCxnSpPr>
            <a:cxnSpLocks/>
          </p:cNvCxnSpPr>
          <p:nvPr/>
        </p:nvCxnSpPr>
        <p:spPr>
          <a:xfrm flipH="1" flipV="1">
            <a:off x="6713220" y="3361397"/>
            <a:ext cx="757446" cy="1505639"/>
          </a:xfrm>
          <a:prstGeom prst="straightConnector1">
            <a:avLst/>
          </a:prstGeom>
          <a:ln w="57150">
            <a:solidFill>
              <a:srgbClr val="568A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2D1EFA01-FECC-412F-49F1-07106AEF8D8D}"/>
              </a:ext>
            </a:extLst>
          </p:cNvPr>
          <p:cNvSpPr/>
          <p:nvPr/>
        </p:nvSpPr>
        <p:spPr>
          <a:xfrm>
            <a:off x="5654040" y="2500721"/>
            <a:ext cx="1043940" cy="716999"/>
          </a:xfrm>
          <a:custGeom>
            <a:avLst/>
            <a:gdLst>
              <a:gd name="connsiteX0" fmla="*/ 0 w 1028700"/>
              <a:gd name="connsiteY0" fmla="*/ 640536 h 640536"/>
              <a:gd name="connsiteX1" fmla="*/ 457200 w 1028700"/>
              <a:gd name="connsiteY1" fmla="*/ 456 h 640536"/>
              <a:gd name="connsiteX2" fmla="*/ 1028700 w 1028700"/>
              <a:gd name="connsiteY2" fmla="*/ 533856 h 640536"/>
              <a:gd name="connsiteX0" fmla="*/ 0 w 999925"/>
              <a:gd name="connsiteY0" fmla="*/ 640495 h 640495"/>
              <a:gd name="connsiteX1" fmla="*/ 457200 w 999925"/>
              <a:gd name="connsiteY1" fmla="*/ 415 h 640495"/>
              <a:gd name="connsiteX2" fmla="*/ 999925 w 999925"/>
              <a:gd name="connsiteY2" fmla="*/ 587155 h 640495"/>
              <a:gd name="connsiteX0" fmla="*/ 0 w 999925"/>
              <a:gd name="connsiteY0" fmla="*/ 640799 h 640799"/>
              <a:gd name="connsiteX1" fmla="*/ 457200 w 999925"/>
              <a:gd name="connsiteY1" fmla="*/ 719 h 640799"/>
              <a:gd name="connsiteX2" fmla="*/ 999925 w 999925"/>
              <a:gd name="connsiteY2" fmla="*/ 587459 h 640799"/>
              <a:gd name="connsiteX0" fmla="*/ 0 w 999925"/>
              <a:gd name="connsiteY0" fmla="*/ 640700 h 640700"/>
              <a:gd name="connsiteX1" fmla="*/ 457200 w 999925"/>
              <a:gd name="connsiteY1" fmla="*/ 620 h 640700"/>
              <a:gd name="connsiteX2" fmla="*/ 999925 w 999925"/>
              <a:gd name="connsiteY2" fmla="*/ 640700 h 640700"/>
              <a:gd name="connsiteX0" fmla="*/ 0 w 1014312"/>
              <a:gd name="connsiteY0" fmla="*/ 640799 h 640799"/>
              <a:gd name="connsiteX1" fmla="*/ 457200 w 1014312"/>
              <a:gd name="connsiteY1" fmla="*/ 719 h 640799"/>
              <a:gd name="connsiteX2" fmla="*/ 1014312 w 1014312"/>
              <a:gd name="connsiteY2" fmla="*/ 587458 h 640799"/>
              <a:gd name="connsiteX0" fmla="*/ 0 w 985537"/>
              <a:gd name="connsiteY0" fmla="*/ 716999 h 716999"/>
              <a:gd name="connsiteX1" fmla="*/ 428425 w 985537"/>
              <a:gd name="connsiteY1" fmla="*/ 719 h 716999"/>
              <a:gd name="connsiteX2" fmla="*/ 985537 w 985537"/>
              <a:gd name="connsiteY2" fmla="*/ 587458 h 71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85537" h="716999">
                <a:moveTo>
                  <a:pt x="0" y="716999"/>
                </a:moveTo>
                <a:cubicBezTo>
                  <a:pt x="142875" y="405849"/>
                  <a:pt x="256975" y="18499"/>
                  <a:pt x="428425" y="719"/>
                </a:cubicBezTo>
                <a:cubicBezTo>
                  <a:pt x="599875" y="-17061"/>
                  <a:pt x="848857" y="297898"/>
                  <a:pt x="985537" y="587458"/>
                </a:cubicBezTo>
              </a:path>
            </a:pathLst>
          </a:custGeom>
          <a:noFill/>
          <a:ln w="19050">
            <a:solidFill>
              <a:srgbClr val="568A31"/>
            </a:solidFill>
            <a:prstDash val="sysDot"/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E241930-0EA5-C0AB-D36B-FFFFCD1B456C}"/>
              </a:ext>
            </a:extLst>
          </p:cNvPr>
          <p:cNvSpPr txBox="1"/>
          <p:nvPr/>
        </p:nvSpPr>
        <p:spPr>
          <a:xfrm>
            <a:off x="6485318" y="2455782"/>
            <a:ext cx="2888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rgbClr val="568A31"/>
                </a:solidFill>
                <a:latin typeface="Alegreya Sans" panose="000005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40560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925"/>
    </mc:Choice>
    <mc:Fallback xmlns="">
      <p:transition spd="slow" advTm="56925"/>
    </mc:Fallback>
  </mc:AlternateContent>
  <p:extLst>
    <p:ext uri="{3A86A75C-4F4B-4683-9AE1-C65F6400EC91}">
      <p14:laserTraceLst xmlns:p14="http://schemas.microsoft.com/office/powerpoint/2010/main">
        <p14:tracePtLst>
          <p14:tracePt t="22562" x="609600" y="5610225"/>
          <p14:tracePt t="22778" x="614363" y="5610225"/>
          <p14:tracePt t="22780" x="619125" y="5605463"/>
          <p14:tracePt t="22784" x="628650" y="5605463"/>
          <p14:tracePt t="22795" x="690563" y="5591175"/>
          <p14:tracePt t="22804" x="800100" y="5567363"/>
          <p14:tracePt t="22815" x="1014413" y="5519738"/>
          <p14:tracePt t="22825" x="1285875" y="5453063"/>
          <p14:tracePt t="22835" x="1690688" y="5362575"/>
          <p14:tracePt t="22845" x="2195513" y="5257800"/>
          <p14:tracePt t="22855" x="2790825" y="5119688"/>
          <p14:tracePt t="22864" x="3462338" y="4962525"/>
          <p14:tracePt t="22875" x="4114800" y="4819650"/>
          <p14:tracePt t="22884" x="4710113" y="4700588"/>
          <p14:tracePt t="22894" x="5295900" y="4605338"/>
          <p14:tracePt t="22904" x="5848350" y="4533900"/>
          <p14:tracePt t="22914" x="6353175" y="4486275"/>
          <p14:tracePt t="22924" x="6777038" y="4443413"/>
          <p14:tracePt t="22935" x="7124700" y="4410075"/>
          <p14:tracePt t="22944" x="7367588" y="4381500"/>
          <p14:tracePt t="22954" x="7496175" y="4367213"/>
          <p14:tracePt t="22965" x="7539038" y="4362450"/>
          <p14:tracePt t="23102" x="7539038" y="4357688"/>
          <p14:tracePt t="23108" x="7539038" y="4352925"/>
          <p14:tracePt t="23111" x="7539038" y="4348163"/>
          <p14:tracePt t="23114" x="7539038" y="4343400"/>
          <p14:tracePt t="23125" x="7543800" y="4324350"/>
          <p14:tracePt t="23134" x="7543800" y="4319588"/>
          <p14:tracePt t="23191" x="7543800" y="4314825"/>
          <p14:tracePt t="23197" x="7543800" y="4310063"/>
          <p14:tracePt t="23202" x="7543800" y="4305300"/>
          <p14:tracePt t="23205" x="7543800" y="4300538"/>
          <p14:tracePt t="23215" x="7539038" y="4281488"/>
          <p14:tracePt t="23224" x="7524750" y="4257675"/>
          <p14:tracePt t="23235" x="7519988" y="4229100"/>
          <p14:tracePt t="23245" x="7515225" y="4210050"/>
          <p14:tracePt t="23254" x="7505700" y="4195763"/>
          <p14:tracePt t="23265" x="7496175" y="4181475"/>
          <p14:tracePt t="23275" x="7477125" y="4171950"/>
          <p14:tracePt t="23284" x="7462838" y="4157663"/>
          <p14:tracePt t="23295" x="7448550" y="4148138"/>
          <p14:tracePt t="23305" x="7443788" y="4148138"/>
          <p14:tracePt t="23326" x="7443788" y="4143375"/>
          <p14:tracePt t="23334" x="7434263" y="4133850"/>
          <p14:tracePt t="23345" x="7424738" y="4114800"/>
          <p14:tracePt t="23355" x="7419975" y="4100513"/>
          <p14:tracePt t="23364" x="7410450" y="4086225"/>
          <p14:tracePt t="23375" x="7400925" y="4071938"/>
          <p14:tracePt t="23384" x="7391400" y="4062413"/>
          <p14:tracePt t="23394" x="7386638" y="4057650"/>
          <p14:tracePt t="23405" x="7372350" y="4048125"/>
          <p14:tracePt t="23415" x="7358063" y="4038600"/>
          <p14:tracePt t="23425" x="7348538" y="4024313"/>
          <p14:tracePt t="23435" x="7339013" y="4014788"/>
          <p14:tracePt t="23444" x="7334250" y="4000500"/>
          <p14:tracePt t="23454" x="7329488" y="3986213"/>
          <p14:tracePt t="23465" x="7324725" y="3976688"/>
          <p14:tracePt t="23475" x="7319963" y="3962400"/>
          <p14:tracePt t="23485" x="7315200" y="3948113"/>
          <p14:tracePt t="23495" x="7315200" y="3938588"/>
          <p14:tracePt t="23505" x="7315200" y="3933825"/>
          <p14:tracePt t="23515" x="7310438" y="3924300"/>
          <p14:tracePt t="23524" x="7310438" y="3919538"/>
          <p14:tracePt t="23535" x="7310438" y="3914775"/>
          <p14:tracePt t="23545" x="7310438" y="3910013"/>
          <p14:tracePt t="23555" x="7310438" y="3905250"/>
          <p14:tracePt t="23565" x="7310438" y="3895725"/>
          <p14:tracePt t="23575" x="7310438" y="3886200"/>
          <p14:tracePt t="23595" x="7310438" y="3881438"/>
          <p14:tracePt t="23712" x="7310438" y="3876675"/>
          <p14:tracePt t="23720" x="7310438" y="3871913"/>
          <p14:tracePt t="23730" x="7310438" y="3867150"/>
          <p14:tracePt t="23756" x="7310438" y="3862388"/>
          <p14:tracePt t="23779" x="7310438" y="3857625"/>
          <p14:tracePt t="23815" x="7305675" y="3857625"/>
          <p14:tracePt t="23830" x="7305675" y="3852863"/>
          <p14:tracePt t="23843" x="7305675" y="3848100"/>
          <p14:tracePt t="23864" x="7305675" y="3843338"/>
          <p14:tracePt t="23876" x="7305675" y="3838575"/>
          <p14:tracePt t="23889" x="7300913" y="3833813"/>
          <p14:tracePt t="23902" x="7300913" y="3829050"/>
          <p14:tracePt t="23909" x="7296150" y="3829050"/>
          <p14:tracePt t="23915" x="7296150" y="3824288"/>
          <p14:tracePt t="24369" x="7296150" y="3829050"/>
          <p14:tracePt t="24380" x="7296150" y="3833813"/>
          <p14:tracePt t="24389" x="7291388" y="3838575"/>
          <p14:tracePt t="24400" x="7291388" y="3843338"/>
          <p14:tracePt t="24764" x="7291388" y="3848100"/>
          <p14:tracePt t="24767" x="7291388" y="3852863"/>
          <p14:tracePt t="24775" x="7286625" y="3867150"/>
          <p14:tracePt t="24785" x="7286625" y="3881438"/>
          <p14:tracePt t="24795" x="7286625" y="3886200"/>
          <p14:tracePt t="24805" x="7286625" y="3890963"/>
          <p14:tracePt t="24815" x="7286625" y="3895725"/>
          <p14:tracePt t="25468" x="7291388" y="3895725"/>
          <p14:tracePt t="25474" x="7296150" y="3895725"/>
          <p14:tracePt t="25488" x="7300913" y="3895725"/>
          <p14:tracePt t="25541" x="7300913" y="3900488"/>
          <p14:tracePt t="25547" x="7305675" y="3900488"/>
          <p14:tracePt t="25557" x="7310438" y="3900488"/>
          <p14:tracePt t="25565" x="7315200" y="3900488"/>
          <p14:tracePt t="25586" x="7319963" y="3900488"/>
          <p14:tracePt t="25597" x="7324725" y="3905250"/>
          <p14:tracePt t="25622" x="7329488" y="3905250"/>
          <p14:tracePt t="25790" x="7329488" y="3910013"/>
          <p14:tracePt t="25945" x="7334250" y="3910013"/>
          <p14:tracePt t="25951" x="7334250" y="3914775"/>
          <p14:tracePt t="25955" x="7339013" y="3914775"/>
          <p14:tracePt t="25965" x="7343775" y="3919538"/>
          <p14:tracePt t="25975" x="7348538" y="3924300"/>
          <p14:tracePt t="25995" x="7353300" y="3929063"/>
          <p14:tracePt t="26005" x="7362825" y="3933825"/>
          <p14:tracePt t="26015" x="7377113" y="3938588"/>
          <p14:tracePt t="26025" x="7391400" y="3948113"/>
          <p14:tracePt t="26035" x="7405688" y="3952875"/>
          <p14:tracePt t="26045" x="7424738" y="3957638"/>
          <p14:tracePt t="26055" x="7443788" y="3962400"/>
          <p14:tracePt t="26065" x="7462838" y="3967163"/>
          <p14:tracePt t="26067" x="7467600" y="3967163"/>
          <p14:tracePt t="26075" x="7486650" y="3971925"/>
          <p14:tracePt t="26085" x="7510463" y="3976688"/>
          <p14:tracePt t="26095" x="7543800" y="3981450"/>
          <p14:tracePt t="26105" x="7567613" y="3981450"/>
          <p14:tracePt t="26115" x="7596188" y="3981450"/>
          <p14:tracePt t="26126" x="7624763" y="3986213"/>
          <p14:tracePt t="26135" x="7648575" y="3986213"/>
          <p14:tracePt t="26145" x="7662863" y="3986213"/>
          <p14:tracePt t="26155" x="7672388" y="3986213"/>
          <p14:tracePt t="26165" x="7681913" y="3986213"/>
          <p14:tracePt t="26175" x="7691438" y="3986213"/>
          <p14:tracePt t="26185" x="7700963" y="3986213"/>
          <p14:tracePt t="26195" x="7705725" y="3986213"/>
          <p14:tracePt t="26205" x="7715250" y="3986213"/>
          <p14:tracePt t="26215" x="7720013" y="3981450"/>
          <p14:tracePt t="26225" x="7729538" y="3981450"/>
          <p14:tracePt t="26235" x="7743825" y="3976688"/>
          <p14:tracePt t="26245" x="7753350" y="3967163"/>
          <p14:tracePt t="26255" x="7762875" y="3967163"/>
          <p14:tracePt t="26265" x="7777163" y="3957638"/>
          <p14:tracePt t="26275" x="7791450" y="3957638"/>
          <p14:tracePt t="26285" x="7805738" y="3952875"/>
          <p14:tracePt t="26295" x="7820025" y="3948113"/>
          <p14:tracePt t="26305" x="7834313" y="3943350"/>
          <p14:tracePt t="26315" x="7853363" y="3938588"/>
          <p14:tracePt t="26325" x="7872413" y="3938588"/>
          <p14:tracePt t="26335" x="7881938" y="3933825"/>
          <p14:tracePt t="26345" x="7891463" y="3929063"/>
          <p14:tracePt t="26407" x="7896225" y="3929063"/>
          <p14:tracePt t="26426" x="7900988" y="3929063"/>
          <p14:tracePt t="26430" x="7905750" y="3929063"/>
          <p14:tracePt t="26436" x="7910513" y="3929063"/>
          <p14:tracePt t="26445" x="7920038" y="3929063"/>
          <p14:tracePt t="26455" x="7934325" y="3929063"/>
          <p14:tracePt t="26465" x="7948613" y="3929063"/>
          <p14:tracePt t="26475" x="7962900" y="3929063"/>
          <p14:tracePt t="26485" x="7991475" y="3929063"/>
          <p14:tracePt t="26495" x="8005763" y="3929063"/>
          <p14:tracePt t="26505" x="8020050" y="3929063"/>
          <p14:tracePt t="26515" x="8034338" y="3929063"/>
          <p14:tracePt t="26525" x="8043863" y="3929063"/>
          <p14:tracePt t="26535" x="8048625" y="3929063"/>
          <p14:tracePt t="26545" x="8058150" y="3929063"/>
          <p14:tracePt t="26706" x="8053388" y="3929063"/>
          <p14:tracePt t="26724" x="8048625" y="3929063"/>
          <p14:tracePt t="26736" x="8043863" y="3929063"/>
          <p14:tracePt t="26744" x="8039100" y="3929063"/>
          <p14:tracePt t="26752" x="8039100" y="3933825"/>
          <p14:tracePt t="26755" x="8034338" y="3933825"/>
          <p14:tracePt t="26765" x="8029575" y="3933825"/>
          <p14:tracePt t="26775" x="8024813" y="3933825"/>
          <p14:tracePt t="26855" x="8020050" y="3933825"/>
          <p14:tracePt t="26994" x="8015288" y="3933825"/>
          <p14:tracePt t="26998" x="8010525" y="3933825"/>
          <p14:tracePt t="27005" x="8001000" y="3933825"/>
          <p14:tracePt t="27015" x="7986713" y="3938588"/>
          <p14:tracePt t="27025" x="7967663" y="3938588"/>
          <p14:tracePt t="27035" x="7943850" y="3938588"/>
          <p14:tracePt t="27045" x="7920038" y="3943350"/>
          <p14:tracePt t="27055" x="7905750" y="3948113"/>
          <p14:tracePt t="27065" x="7891463" y="3948113"/>
          <p14:tracePt t="27075" x="7886700" y="3948113"/>
          <p14:tracePt t="27131" x="7881938" y="3948113"/>
          <p14:tracePt t="27135" x="7877175" y="3948113"/>
          <p14:tracePt t="27141" x="7872413" y="3948113"/>
          <p14:tracePt t="27145" x="7867650" y="3948113"/>
          <p14:tracePt t="27155" x="7853363" y="3948113"/>
          <p14:tracePt t="27165" x="7848600" y="3948113"/>
          <p14:tracePt t="27175" x="7839075" y="3948113"/>
          <p14:tracePt t="27185" x="7829550" y="3948113"/>
          <p14:tracePt t="27195" x="7824788" y="3952875"/>
          <p14:tracePt t="27205" x="7815263" y="3952875"/>
          <p14:tracePt t="27215" x="7810500" y="3952875"/>
          <p14:tracePt t="27525" x="7815263" y="3952875"/>
          <p14:tracePt t="27530" x="7820025" y="3952875"/>
          <p14:tracePt t="27539" x="7824788" y="3952875"/>
          <p14:tracePt t="27546" x="7829550" y="3952875"/>
          <p14:tracePt t="27555" x="7843838" y="3957638"/>
          <p14:tracePt t="27565" x="7858125" y="3957638"/>
          <p14:tracePt t="27567" x="7862888" y="3957638"/>
          <p14:tracePt t="27575" x="7881938" y="3962400"/>
          <p14:tracePt t="27585" x="7905750" y="3962400"/>
          <p14:tracePt t="27595" x="7929563" y="3967163"/>
          <p14:tracePt t="27605" x="7967663" y="3971925"/>
          <p14:tracePt t="27615" x="8001000" y="3971925"/>
          <p14:tracePt t="27625" x="8034338" y="3971925"/>
          <p14:tracePt t="27635" x="8072438" y="3971925"/>
          <p14:tracePt t="27645" x="8110538" y="3976688"/>
          <p14:tracePt t="27655" x="8143875" y="3976688"/>
          <p14:tracePt t="27665" x="8172450" y="3976688"/>
          <p14:tracePt t="27675" x="8196263" y="3976688"/>
          <p14:tracePt t="27686" x="8215313" y="3976688"/>
          <p14:tracePt t="27695" x="8229600" y="3976688"/>
          <p14:tracePt t="27705" x="8243888" y="3976688"/>
          <p14:tracePt t="27715" x="8262938" y="3976688"/>
          <p14:tracePt t="27725" x="8286750" y="3976688"/>
          <p14:tracePt t="27735" x="8320088" y="3971925"/>
          <p14:tracePt t="27745" x="8367713" y="3967163"/>
          <p14:tracePt t="27755" x="8429625" y="3962400"/>
          <p14:tracePt t="27765" x="8496300" y="3948113"/>
          <p14:tracePt t="27775" x="8553450" y="3938588"/>
          <p14:tracePt t="27785" x="8615363" y="3933825"/>
          <p14:tracePt t="27796" x="8667750" y="3924300"/>
          <p14:tracePt t="27805" x="8710613" y="3919538"/>
          <p14:tracePt t="27815" x="8748713" y="3914775"/>
          <p14:tracePt t="27826" x="8801100" y="3905250"/>
          <p14:tracePt t="27835" x="8853488" y="3900488"/>
          <p14:tracePt t="27845" x="8915400" y="3890963"/>
          <p14:tracePt t="27855" x="8963025" y="3881438"/>
          <p14:tracePt t="27865" x="8996363" y="3881438"/>
          <p14:tracePt t="27875" x="9024938" y="3871913"/>
          <p14:tracePt t="27885" x="9053513" y="3871913"/>
          <p14:tracePt t="27895" x="9091613" y="3867150"/>
          <p14:tracePt t="27905" x="9129713" y="3862388"/>
          <p14:tracePt t="27915" x="9158288" y="3862388"/>
          <p14:tracePt t="27925" x="9177338" y="3857625"/>
          <p14:tracePt t="27936" x="9191625" y="3857625"/>
          <p14:tracePt t="27945" x="9205913" y="3857625"/>
          <p14:tracePt t="27955" x="9215438" y="3857625"/>
          <p14:tracePt t="27966" x="9220200" y="3862388"/>
          <p14:tracePt t="27975" x="9224963" y="3862388"/>
          <p14:tracePt t="29157" x="9220200" y="3867150"/>
          <p14:tracePt t="29165" x="9215438" y="3867150"/>
          <p14:tracePt t="29175" x="9196388" y="3876675"/>
          <p14:tracePt t="29186" x="9186863" y="3881438"/>
          <p14:tracePt t="29195" x="9186863" y="3886200"/>
          <p14:tracePt t="29205" x="9182100" y="3886200"/>
          <p14:tracePt t="29234" x="9182100" y="3890963"/>
          <p14:tracePt t="33782" x="9182100" y="3886200"/>
          <p14:tracePt t="33788" x="9186863" y="3881438"/>
          <p14:tracePt t="33796" x="9196388" y="3871913"/>
          <p14:tracePt t="33805" x="9210675" y="3867150"/>
          <p14:tracePt t="33816" x="9210675" y="3862388"/>
          <p14:tracePt t="33892" x="9215438" y="3862388"/>
          <p14:tracePt t="33898" x="9215438" y="3857625"/>
          <p14:tracePt t="33900" x="9220200" y="3857625"/>
          <p14:tracePt t="33905" x="9224963" y="3852863"/>
          <p14:tracePt t="33916" x="9248775" y="3838575"/>
          <p14:tracePt t="33926" x="9282113" y="3819525"/>
          <p14:tracePt t="33936" x="9301163" y="3805238"/>
          <p14:tracePt t="33946" x="9315450" y="3790950"/>
          <p14:tracePt t="33956" x="9320213" y="3786188"/>
          <p14:tracePt t="33966" x="9324975" y="3781425"/>
          <p14:tracePt t="34010" x="9324975" y="3776663"/>
          <p14:tracePt t="34014" x="9324975" y="3771900"/>
          <p14:tracePt t="34016" x="9320213" y="3767138"/>
          <p14:tracePt t="34026" x="9305925" y="3729038"/>
          <p14:tracePt t="34035" x="9277350" y="3681413"/>
          <p14:tracePt t="34046" x="9220200" y="3652838"/>
          <p14:tracePt t="34056" x="9148763" y="3662363"/>
          <p14:tracePt t="34066" x="9096375" y="3695700"/>
          <p14:tracePt t="34068" x="9082088" y="3700463"/>
          <p14:tracePt t="34076" x="9039225" y="3719513"/>
          <p14:tracePt t="34086" x="9039225" y="3724275"/>
          <p14:tracePt t="34845" x="9034463" y="3724275"/>
          <p14:tracePt t="34847" x="8996363" y="3719513"/>
          <p14:tracePt t="34848" x="8991600" y="3719513"/>
          <p14:tracePt t="34857" x="8982075" y="3709988"/>
          <p14:tracePt t="34866" x="8963025" y="3700463"/>
          <p14:tracePt t="34876" x="8934450" y="3700463"/>
          <p14:tracePt t="34886" x="8915400" y="3700463"/>
          <p14:tracePt t="34896" x="8896350" y="3700463"/>
          <p14:tracePt t="34906" x="8882063" y="3700463"/>
          <p14:tracePt t="34916" x="8863013" y="3690938"/>
          <p14:tracePt t="34926" x="8839200" y="3671888"/>
          <p14:tracePt t="34936" x="8801100" y="3638550"/>
          <p14:tracePt t="34946" x="8758238" y="3600450"/>
          <p14:tracePt t="34956" x="8701088" y="3543300"/>
          <p14:tracePt t="34966" x="8653463" y="3481388"/>
          <p14:tracePt t="34976" x="8620125" y="3433763"/>
          <p14:tracePt t="34986" x="8610600" y="3409950"/>
          <p14:tracePt t="34996" x="8605838" y="3390900"/>
          <p14:tracePt t="35006" x="8601075" y="3367088"/>
          <p14:tracePt t="35016" x="8586788" y="3324225"/>
          <p14:tracePt t="35026" x="8582025" y="3295650"/>
          <p14:tracePt t="35036" x="8582025" y="3271838"/>
          <p14:tracePt t="35046" x="8577263" y="3243263"/>
          <p14:tracePt t="35056" x="8562975" y="3214688"/>
          <p14:tracePt t="35066" x="8553450" y="3190875"/>
          <p14:tracePt t="35068" x="8548688" y="3181350"/>
          <p14:tracePt t="35076" x="8534400" y="3157538"/>
          <p14:tracePt t="35086" x="8524875" y="3133725"/>
          <p14:tracePt t="35096" x="8510588" y="3109913"/>
          <p14:tracePt t="35106" x="8501063" y="3086100"/>
          <p14:tracePt t="35116" x="8491538" y="3071813"/>
          <p14:tracePt t="35126" x="8482013" y="3052763"/>
          <p14:tracePt t="35136" x="8472488" y="3028950"/>
          <p14:tracePt t="35146" x="8458200" y="3005138"/>
          <p14:tracePt t="35156" x="8443913" y="2986088"/>
          <p14:tracePt t="35166" x="8424863" y="2967038"/>
          <p14:tracePt t="35176" x="8405813" y="2947988"/>
          <p14:tracePt t="35186" x="8382000" y="2933700"/>
          <p14:tracePt t="35196" x="8353425" y="2914650"/>
          <p14:tracePt t="35206" x="8315325" y="2900363"/>
          <p14:tracePt t="35216" x="8267700" y="2890838"/>
          <p14:tracePt t="35226" x="8229600" y="2886075"/>
          <p14:tracePt t="35236" x="8186738" y="2886075"/>
          <p14:tracePt t="35246" x="8143875" y="2886075"/>
          <p14:tracePt t="35256" x="8091488" y="2890838"/>
          <p14:tracePt t="35266" x="8039100" y="2900363"/>
          <p14:tracePt t="35276" x="8001000" y="2909888"/>
          <p14:tracePt t="35286" x="7972425" y="2919413"/>
          <p14:tracePt t="35296" x="7948613" y="2928938"/>
          <p14:tracePt t="35306" x="7934325" y="2938463"/>
          <p14:tracePt t="35316" x="7924800" y="2947988"/>
          <p14:tracePt t="35326" x="7915275" y="2952750"/>
          <p14:tracePt t="35391" x="7915275" y="2957513"/>
          <p14:tracePt t="35396" x="7915275" y="2962275"/>
          <p14:tracePt t="35399" x="7915275" y="2967038"/>
          <p14:tracePt t="35406" x="7920038" y="2986088"/>
          <p14:tracePt t="35416" x="7939088" y="3028950"/>
          <p14:tracePt t="35426" x="7958138" y="3067050"/>
          <p14:tracePt t="35436" x="7981950" y="3114675"/>
          <p14:tracePt t="35446" x="8005763" y="3148013"/>
          <p14:tracePt t="35456" x="8024813" y="3167063"/>
          <p14:tracePt t="35466" x="8034338" y="3176588"/>
          <p14:tracePt t="35476" x="8043863" y="3176588"/>
          <p14:tracePt t="35486" x="8053388" y="3181350"/>
          <p14:tracePt t="35496" x="8067675" y="3195638"/>
          <p14:tracePt t="35506" x="8096250" y="3214688"/>
          <p14:tracePt t="35516" x="8139113" y="3252788"/>
          <p14:tracePt t="35526" x="8201025" y="3305175"/>
          <p14:tracePt t="35536" x="8267700" y="3357563"/>
          <p14:tracePt t="35546" x="8329613" y="3390900"/>
          <p14:tracePt t="35556" x="8367713" y="3405188"/>
          <p14:tracePt t="35566" x="8382000" y="3409950"/>
          <p14:tracePt t="35576" x="8386763" y="3409950"/>
          <p14:tracePt t="35703" x="8382000" y="3409950"/>
          <p14:tracePt t="35710" x="8377238" y="3409950"/>
          <p14:tracePt t="35714" x="8372475" y="3409950"/>
          <p14:tracePt t="35717" x="8367713" y="3409950"/>
          <p14:tracePt t="35726" x="8362950" y="3409950"/>
          <p14:tracePt t="35736" x="8353425" y="3409950"/>
          <p14:tracePt t="36525" x="8353425" y="3414713"/>
          <p14:tracePt t="36527" x="8358188" y="3419475"/>
          <p14:tracePt t="36529" x="8362950" y="3419475"/>
          <p14:tracePt t="36536" x="8372475" y="3433763"/>
          <p14:tracePt t="36547" x="8391525" y="3448050"/>
          <p14:tracePt t="36556" x="8405813" y="3457575"/>
          <p14:tracePt t="36566" x="8424863" y="3467100"/>
          <p14:tracePt t="36568" x="8429625" y="3471863"/>
          <p14:tracePt t="36576" x="8448675" y="3481388"/>
          <p14:tracePt t="36586" x="8491538" y="3495675"/>
          <p14:tracePt t="36596" x="8553450" y="3505200"/>
          <p14:tracePt t="36606" x="8634413" y="3519488"/>
          <p14:tracePt t="36616" x="8715375" y="3524250"/>
          <p14:tracePt t="36626" x="8801100" y="3533775"/>
          <p14:tracePt t="36636" x="8872538" y="3533775"/>
          <p14:tracePt t="36646" x="8939213" y="3538538"/>
          <p14:tracePt t="36656" x="9010650" y="3538538"/>
          <p14:tracePt t="36666" x="9086850" y="3538538"/>
          <p14:tracePt t="36676" x="9163050" y="3543300"/>
          <p14:tracePt t="36686" x="9244013" y="3548063"/>
          <p14:tracePt t="36696" x="9320213" y="3552825"/>
          <p14:tracePt t="36706" x="9382125" y="3552825"/>
          <p14:tracePt t="36716" x="9429750" y="3557588"/>
          <p14:tracePt t="36726" x="9448800" y="3557588"/>
          <p14:tracePt t="36736" x="9458325" y="3557588"/>
          <p14:tracePt t="36756" x="9463088" y="3557588"/>
          <p14:tracePt t="36879" x="9458325" y="3552825"/>
          <p14:tracePt t="36891" x="9458325" y="3548063"/>
          <p14:tracePt t="36899" x="9453563" y="3548063"/>
          <p14:tracePt t="36915" x="9453563" y="3543300"/>
          <p14:tracePt t="36924" x="9448800" y="3538538"/>
          <p14:tracePt t="36951" x="9444038" y="3538538"/>
          <p14:tracePt t="37013" x="9444038" y="3533775"/>
          <p14:tracePt t="54748" x="9439275" y="3533775"/>
          <p14:tracePt t="54750" x="9429750" y="3533775"/>
          <p14:tracePt t="54758" x="9391650" y="3533775"/>
          <p14:tracePt t="54768" x="9296400" y="3552825"/>
          <p14:tracePt t="54778" x="9158288" y="3614738"/>
          <p14:tracePt t="54788" x="9015413" y="3676650"/>
          <p14:tracePt t="54798" x="8915400" y="3714750"/>
          <p14:tracePt t="54808" x="8853488" y="3752850"/>
          <p14:tracePt t="54818" x="8782050" y="3800475"/>
          <p14:tracePt t="54828" x="8648700" y="3876675"/>
          <p14:tracePt t="54838" x="8420100" y="3976688"/>
          <p14:tracePt t="54849" x="8162925" y="4062413"/>
          <p14:tracePt t="54859" x="8029575" y="4081463"/>
          <p14:tracePt t="54868" x="7910513" y="4086225"/>
          <p14:tracePt t="54879" x="7786688" y="4086225"/>
          <p14:tracePt t="54888" x="7653338" y="4076700"/>
          <p14:tracePt t="54898" x="7415213" y="4048125"/>
          <p14:tracePt t="54908" x="7134225" y="4014788"/>
          <p14:tracePt t="54919" x="6796088" y="3995738"/>
          <p14:tracePt t="54929" x="6400800" y="3981450"/>
          <p14:tracePt t="54938" x="6000750" y="3986213"/>
          <p14:tracePt t="54948" x="5510213" y="4019550"/>
          <p14:tracePt t="54958" x="4986338" y="4067175"/>
          <p14:tracePt t="54968" x="4471988" y="4114800"/>
          <p14:tracePt t="54978" x="4010025" y="4162425"/>
          <p14:tracePt t="54988" x="3633788" y="4214813"/>
          <p14:tracePt t="54998" x="3362325" y="4267200"/>
          <p14:tracePt t="55008" x="3190875" y="4310063"/>
          <p14:tracePt t="55018" x="3081338" y="4338638"/>
          <p14:tracePt t="55028" x="3014663" y="4367213"/>
          <p14:tracePt t="55038" x="2971800" y="4386263"/>
          <p14:tracePt t="55048" x="2943225" y="4410075"/>
          <p14:tracePt t="55058" x="2905125" y="4438650"/>
          <p14:tracePt t="55068" x="2833688" y="4486275"/>
          <p14:tracePt t="55070" x="2814638" y="4505325"/>
          <p14:tracePt t="55078" x="2757488" y="4543425"/>
          <p14:tracePt t="55088" x="2676525" y="4614863"/>
          <p14:tracePt t="55098" x="2600325" y="4681538"/>
          <p14:tracePt t="55108" x="2538413" y="4733925"/>
          <p14:tracePt t="55118" x="2528888" y="4743450"/>
          <p14:tracePt t="55128" x="2533650" y="4743450"/>
          <p14:tracePt t="55333" x="2509838" y="4657725"/>
          <p14:tracePt t="55338" x="2505075" y="4667250"/>
          <p14:tracePt t="55348" x="2495550" y="4700588"/>
          <p14:tracePt t="55358" x="2481263" y="4691063"/>
          <p14:tracePt t="55368" x="2314575" y="4681538"/>
          <p14:tracePt t="55378" x="2014538" y="4762500"/>
          <p14:tracePt t="55388" x="1704975" y="4886325"/>
          <p14:tracePt t="55398" x="1471613" y="5010150"/>
          <p14:tracePt t="55408" x="1304925" y="5100638"/>
          <p14:tracePt t="55418" x="1214438" y="5157788"/>
          <p14:tracePt t="55428" x="1181100" y="5176838"/>
          <p14:tracePt t="55438" x="1181100" y="5181600"/>
          <p14:tracePt t="55448" x="1204913" y="5186363"/>
          <p14:tracePt t="55458" x="1233488" y="5195888"/>
          <p14:tracePt t="55468" x="1257300" y="5238750"/>
          <p14:tracePt t="55478" x="1233488" y="5305425"/>
          <p14:tracePt t="55488" x="1228725" y="5386388"/>
          <p14:tracePt t="55498" x="1219200" y="5476875"/>
          <p14:tracePt t="55508" x="1219200" y="5567363"/>
          <p14:tracePt t="55518" x="1219200" y="5648325"/>
          <p14:tracePt t="55528" x="1214438" y="5715000"/>
          <p14:tracePt t="55538" x="1209675" y="5757863"/>
          <p14:tracePt t="55548" x="1209675" y="5781675"/>
          <p14:tracePt t="55757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821" y="198873"/>
            <a:ext cx="10515600" cy="1325563"/>
          </a:xfrm>
        </p:spPr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Well-Tempered to Transition-Tempered MetaD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821" y="1659373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GB" dirty="0">
              <a:hlinkClick r:id="rId2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20C35E0-7ED8-3442-B713-190B7CBDE6E4}"/>
              </a:ext>
            </a:extLst>
          </p:cNvPr>
          <p:cNvGrpSpPr/>
          <p:nvPr/>
        </p:nvGrpSpPr>
        <p:grpSpPr>
          <a:xfrm>
            <a:off x="1454101" y="1197301"/>
            <a:ext cx="10275619" cy="356108"/>
            <a:chOff x="1454102" y="1335845"/>
            <a:chExt cx="10201476" cy="356108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523FEDF9-006C-6B0C-8FA4-5BE6EF18665F}"/>
                </a:ext>
              </a:extLst>
            </p:cNvPr>
            <p:cNvGrpSpPr/>
            <p:nvPr/>
          </p:nvGrpSpPr>
          <p:grpSpPr>
            <a:xfrm>
              <a:off x="1454102" y="1354035"/>
              <a:ext cx="4422847" cy="337918"/>
              <a:chOff x="1454102" y="1354035"/>
              <a:chExt cx="4422847" cy="337918"/>
            </a:xfrm>
          </p:grpSpPr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1A497C88-BEDD-832A-B3C1-F4BA968ADC6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2805510" y="986551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7B147D28-BB32-D910-06F3-981F8F621D5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1842059" y="986556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8F0889FC-E3CD-1747-A0C9-325611A353F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3890998" y="857833"/>
                <a:ext cx="317440" cy="1318175"/>
              </a:xfrm>
              <a:prstGeom prst="rect">
                <a:avLst/>
              </a:prstGeom>
            </p:spPr>
          </p:pic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F231A883-D7AC-EA13-5239-D71C563A5C2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5059411" y="853936"/>
                <a:ext cx="317440" cy="1317637"/>
              </a:xfrm>
              <a:prstGeom prst="rect">
                <a:avLst/>
              </a:prstGeom>
            </p:spPr>
          </p:pic>
        </p:grp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6E14E78-7F72-1371-7342-299989F29D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7083815" y="967616"/>
              <a:ext cx="317440" cy="1093354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8735172-2F69-8927-CB28-3F238E8AE3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6120364" y="967621"/>
              <a:ext cx="317440" cy="1093354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F2BE56E-71DA-94C1-F8A2-7DCEDE9A52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8169303" y="838898"/>
              <a:ext cx="317440" cy="131817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B587657-4C19-5AFF-64C7-081238C3E9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9442495" y="719774"/>
              <a:ext cx="317440" cy="1560602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7650DF7-37B9-4346-736C-C885AA316F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0772694" y="770401"/>
              <a:ext cx="317440" cy="1448328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440007A-D87A-0D8E-12D9-88215F698F93}"/>
              </a:ext>
            </a:extLst>
          </p:cNvPr>
          <p:cNvSpPr txBox="1"/>
          <p:nvPr/>
        </p:nvSpPr>
        <p:spPr>
          <a:xfrm>
            <a:off x="1453693" y="5959961"/>
            <a:ext cx="10391728" cy="584775"/>
          </a:xfrm>
          <a:prstGeom prst="rect">
            <a:avLst/>
          </a:prstGeom>
          <a:noFill/>
        </p:spPr>
        <p:txBody>
          <a:bodyPr wrap="square" numCol="1" rtlCol="0">
            <a:spAutoFit/>
          </a:bodyPr>
          <a:lstStyle/>
          <a:p>
            <a:r>
              <a:rPr lang="en-GB" sz="1600" dirty="0">
                <a:latin typeface="Alegreya Sans" panose="00000500000000000000" pitchFamily="2" charset="0"/>
              </a:rPr>
              <a:t>*Figure From:</a:t>
            </a:r>
          </a:p>
          <a:p>
            <a:r>
              <a:rPr lang="en-GB" sz="1600" dirty="0">
                <a:latin typeface="Alegreya Sans" panose="00000500000000000000" pitchFamily="2" charset="0"/>
              </a:rPr>
              <a:t>Giovanni </a:t>
            </a:r>
            <a:r>
              <a:rPr lang="en-GB" sz="1600" dirty="0" err="1">
                <a:latin typeface="Alegreya Sans" panose="00000500000000000000" pitchFamily="2" charset="0"/>
              </a:rPr>
              <a:t>Bussi</a:t>
            </a:r>
            <a:r>
              <a:rPr lang="en-GB" sz="1600" dirty="0">
                <a:latin typeface="Alegreya Sans" panose="00000500000000000000" pitchFamily="2" charset="0"/>
              </a:rPr>
              <a:t> and Davide </a:t>
            </a:r>
            <a:r>
              <a:rPr lang="en-GB" sz="1600" dirty="0" err="1">
                <a:latin typeface="Alegreya Sans" panose="00000500000000000000" pitchFamily="2" charset="0"/>
              </a:rPr>
              <a:t>Branduardi</a:t>
            </a:r>
            <a:r>
              <a:rPr lang="en-GB" sz="1600" dirty="0">
                <a:latin typeface="Alegreya Sans" panose="00000500000000000000" pitchFamily="2" charset="0"/>
              </a:rPr>
              <a:t>. Free-energy calculations with </a:t>
            </a:r>
            <a:r>
              <a:rPr lang="en-GB" sz="1600" dirty="0" err="1">
                <a:latin typeface="Alegreya Sans" panose="00000500000000000000" pitchFamily="2" charset="0"/>
              </a:rPr>
              <a:t>metadynamics</a:t>
            </a:r>
            <a:r>
              <a:rPr lang="en-GB" sz="1600" dirty="0">
                <a:latin typeface="Alegreya Sans" panose="00000500000000000000" pitchFamily="2" charset="0"/>
              </a:rPr>
              <a:t>: Theory and practice. pages 1–49, 05 2015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9DDA2C9-E47D-4725-C3FB-E42D3DBC49B8}"/>
              </a:ext>
            </a:extLst>
          </p:cNvPr>
          <p:cNvGrpSpPr/>
          <p:nvPr/>
        </p:nvGrpSpPr>
        <p:grpSpPr>
          <a:xfrm>
            <a:off x="1453693" y="1931511"/>
            <a:ext cx="5484377" cy="3494425"/>
            <a:chOff x="3353811" y="2023249"/>
            <a:chExt cx="5484377" cy="3494425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2315BDC-3D47-F787-6D94-8EFBD9EC40B6}"/>
                </a:ext>
              </a:extLst>
            </p:cNvPr>
            <p:cNvGrpSpPr/>
            <p:nvPr/>
          </p:nvGrpSpPr>
          <p:grpSpPr>
            <a:xfrm>
              <a:off x="3353811" y="2484914"/>
              <a:ext cx="5484377" cy="3032760"/>
              <a:chOff x="3353811" y="2484914"/>
              <a:chExt cx="5484377" cy="3032760"/>
            </a:xfrm>
          </p:grpSpPr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F9CD7FD9-D622-0580-6F4F-AAF99ACAA89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53811" y="2484914"/>
                <a:ext cx="5484377" cy="303276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3FC9209E-E17B-FE8E-9F8E-AB9D975E8FAC}"/>
                  </a:ext>
                </a:extLst>
              </p:cNvPr>
              <p:cNvSpPr txBox="1"/>
              <p:nvPr/>
            </p:nvSpPr>
            <p:spPr>
              <a:xfrm>
                <a:off x="3353811" y="2484914"/>
                <a:ext cx="2471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dirty="0">
                    <a:latin typeface="Alegreya Sans" panose="00000500000000000000" pitchFamily="2" charset="0"/>
                  </a:rPr>
                  <a:t>*</a:t>
                </a:r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61AB57-EC34-B772-1FCC-EED09C9C2BD7}"/>
                </a:ext>
              </a:extLst>
            </p:cNvPr>
            <p:cNvSpPr txBox="1"/>
            <p:nvPr/>
          </p:nvSpPr>
          <p:spPr>
            <a:xfrm>
              <a:off x="4279553" y="2023249"/>
              <a:ext cx="33602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400" dirty="0">
                  <a:latin typeface="Alegreya Sans" panose="00000500000000000000" pitchFamily="2" charset="0"/>
                </a:rPr>
                <a:t>Principle of </a:t>
              </a:r>
              <a:r>
                <a:rPr lang="en-GB" sz="2400" dirty="0" err="1">
                  <a:latin typeface="Alegreya Sans" panose="00000500000000000000" pitchFamily="2" charset="0"/>
                </a:rPr>
                <a:t>Metadynamics</a:t>
              </a:r>
              <a:endParaRPr lang="en-GB" sz="2400" dirty="0">
                <a:latin typeface="Alegreya Sans" panose="00000500000000000000" pitchFamily="2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4582A41-53E8-6C44-4373-3E27B9445289}"/>
              </a:ext>
            </a:extLst>
          </p:cNvPr>
          <p:cNvGrpSpPr/>
          <p:nvPr/>
        </p:nvGrpSpPr>
        <p:grpSpPr>
          <a:xfrm>
            <a:off x="7454052" y="1922175"/>
            <a:ext cx="3875386" cy="3970318"/>
            <a:chOff x="7623194" y="2143929"/>
            <a:chExt cx="3875386" cy="3970318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B6FC4AE-BB58-739B-98FF-E763CEF643E1}"/>
                </a:ext>
              </a:extLst>
            </p:cNvPr>
            <p:cNvSpPr txBox="1"/>
            <p:nvPr/>
          </p:nvSpPr>
          <p:spPr>
            <a:xfrm>
              <a:off x="7623194" y="2143929"/>
              <a:ext cx="3875386" cy="39703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800" dirty="0">
                  <a:latin typeface="Alegreya Sans" panose="00000500000000000000" pitchFamily="2" charset="0"/>
                </a:rPr>
                <a:t>WTMetaD</a:t>
              </a:r>
            </a:p>
            <a:p>
              <a:pPr marL="285750" indent="-285750">
                <a:buClr>
                  <a:srgbClr val="568A31"/>
                </a:buClr>
                <a:buFont typeface="Wingdings" panose="05000000000000000000" pitchFamily="2" charset="2"/>
                <a:buChar char="Ø"/>
              </a:pPr>
              <a:endParaRPr lang="en-GB" dirty="0">
                <a:latin typeface="Alegreya Sans" panose="00000500000000000000" pitchFamily="2" charset="0"/>
              </a:endParaRPr>
            </a:p>
            <a:p>
              <a:pPr marL="285750" indent="-285750" algn="ctr">
                <a:buClr>
                  <a:srgbClr val="568A31"/>
                </a:buClr>
                <a:buFont typeface="Wingdings" panose="05000000000000000000" pitchFamily="2" charset="2"/>
                <a:buChar char="Ø"/>
              </a:pPr>
              <a:r>
                <a:rPr lang="en-GB" dirty="0">
                  <a:latin typeface="Alegreya Sans" panose="00000500000000000000" pitchFamily="2" charset="0"/>
                </a:rPr>
                <a:t>Reduces HILLS via exp decay</a:t>
              </a:r>
            </a:p>
            <a:p>
              <a:pPr marL="285750" indent="-285750" algn="ctr">
                <a:buClr>
                  <a:srgbClr val="568A31"/>
                </a:buClr>
                <a:buFont typeface="Wingdings" panose="05000000000000000000" pitchFamily="2" charset="2"/>
                <a:buChar char="Ø"/>
              </a:pPr>
              <a:r>
                <a:rPr lang="en-GB" dirty="0">
                  <a:latin typeface="Alegreya Sans" panose="00000500000000000000" pitchFamily="2" charset="0"/>
                </a:rPr>
                <a:t>HILLS only time-dependant </a:t>
              </a:r>
            </a:p>
            <a:p>
              <a:pPr marL="285750" indent="-285750" algn="ctr">
                <a:buClr>
                  <a:srgbClr val="568A31"/>
                </a:buClr>
                <a:buFont typeface="Wingdings" panose="05000000000000000000" pitchFamily="2" charset="2"/>
                <a:buChar char="Ø"/>
              </a:pPr>
              <a:r>
                <a:rPr lang="en-GB" dirty="0">
                  <a:latin typeface="Alegreya Sans" panose="00000500000000000000" pitchFamily="2" charset="0"/>
                </a:rPr>
                <a:t>Imprecise FES Convergence</a:t>
              </a:r>
            </a:p>
            <a:p>
              <a:pPr marL="285750" indent="-285750">
                <a:buClr>
                  <a:srgbClr val="568A31"/>
                </a:buClr>
                <a:buFont typeface="Wingdings" panose="05000000000000000000" pitchFamily="2" charset="2"/>
                <a:buChar char="Ø"/>
              </a:pPr>
              <a:endParaRPr lang="en-GB" dirty="0">
                <a:latin typeface="Alegreya Sans" panose="00000500000000000000" pitchFamily="2" charset="0"/>
              </a:endParaRPr>
            </a:p>
            <a:p>
              <a:pPr algn="ctr">
                <a:buClr>
                  <a:srgbClr val="568A31"/>
                </a:buClr>
              </a:pPr>
              <a:r>
                <a:rPr lang="en-GB" sz="2800" dirty="0">
                  <a:latin typeface="Alegreya Sans" panose="00000500000000000000" pitchFamily="2" charset="0"/>
                </a:rPr>
                <a:t>TTMetaD</a:t>
              </a:r>
            </a:p>
            <a:p>
              <a:pPr marL="285750" indent="-285750">
                <a:buClr>
                  <a:srgbClr val="568A31"/>
                </a:buClr>
                <a:buFont typeface="Wingdings" panose="05000000000000000000" pitchFamily="2" charset="2"/>
                <a:buChar char="Ø"/>
              </a:pPr>
              <a:endParaRPr lang="en-GB" dirty="0">
                <a:latin typeface="Alegreya Sans" panose="00000500000000000000" pitchFamily="2" charset="0"/>
              </a:endParaRPr>
            </a:p>
            <a:p>
              <a:pPr marL="285750" indent="-285750" algn="ctr">
                <a:buClr>
                  <a:srgbClr val="568A31"/>
                </a:buClr>
                <a:buFont typeface="Wingdings" panose="05000000000000000000" pitchFamily="2" charset="2"/>
                <a:buChar char="Ø"/>
              </a:pPr>
              <a:r>
                <a:rPr lang="en-GB" dirty="0">
                  <a:latin typeface="Alegreya Sans" panose="00000500000000000000" pitchFamily="2" charset="0"/>
                </a:rPr>
                <a:t>Reduces HILLS based on FES and CV</a:t>
              </a:r>
            </a:p>
            <a:p>
              <a:pPr marL="285750" indent="-285750" algn="ctr">
                <a:buClr>
                  <a:srgbClr val="568A31"/>
                </a:buClr>
                <a:buFont typeface="Wingdings" panose="05000000000000000000" pitchFamily="2" charset="2"/>
                <a:buChar char="Ø"/>
              </a:pPr>
              <a:r>
                <a:rPr lang="en-GB" dirty="0">
                  <a:latin typeface="Alegreya Sans" panose="00000500000000000000" pitchFamily="2" charset="0"/>
                </a:rPr>
                <a:t>HILLS not time-dependant </a:t>
              </a:r>
            </a:p>
            <a:p>
              <a:pPr marL="285750" indent="-285750" algn="ctr">
                <a:buClr>
                  <a:srgbClr val="568A31"/>
                </a:buClr>
                <a:buFont typeface="Wingdings" panose="05000000000000000000" pitchFamily="2" charset="2"/>
                <a:buChar char="Ø"/>
              </a:pPr>
              <a:r>
                <a:rPr lang="en-GB" dirty="0">
                  <a:latin typeface="Alegreya Sans" panose="00000500000000000000" pitchFamily="2" charset="0"/>
                </a:rPr>
                <a:t>Complete Sampling of FES</a:t>
              </a:r>
            </a:p>
            <a:p>
              <a:pPr marL="285750" indent="-285750">
                <a:buFont typeface="Wingdings" panose="05000000000000000000" pitchFamily="2" charset="2"/>
                <a:buChar char="Ø"/>
              </a:pPr>
              <a:endParaRPr lang="en-GB" dirty="0">
                <a:latin typeface="Alegreya Sans" panose="00000500000000000000" pitchFamily="2" charset="0"/>
              </a:endParaRPr>
            </a:p>
            <a:p>
              <a:endParaRPr lang="en-GB" sz="1600" u="sng" dirty="0">
                <a:latin typeface="Alegreya Sans" panose="00000500000000000000" pitchFamily="2" charset="0"/>
              </a:endParaRP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D82048E1-5079-AC86-836A-F1F57E95033F}"/>
                </a:ext>
              </a:extLst>
            </p:cNvPr>
            <p:cNvCxnSpPr>
              <a:cxnSpLocks/>
            </p:cNvCxnSpPr>
            <p:nvPr/>
          </p:nvCxnSpPr>
          <p:spPr>
            <a:xfrm>
              <a:off x="8788000" y="2613660"/>
              <a:ext cx="1545774" cy="0"/>
            </a:xfrm>
            <a:prstGeom prst="line">
              <a:avLst/>
            </a:prstGeom>
            <a:ln w="19050">
              <a:solidFill>
                <a:srgbClr val="568A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DE6D4DC-FC0A-5601-E30C-34F08ADC0A75}"/>
                </a:ext>
              </a:extLst>
            </p:cNvPr>
            <p:cNvCxnSpPr>
              <a:cxnSpLocks/>
            </p:cNvCxnSpPr>
            <p:nvPr/>
          </p:nvCxnSpPr>
          <p:spPr>
            <a:xfrm>
              <a:off x="8788000" y="4411980"/>
              <a:ext cx="1545774" cy="0"/>
            </a:xfrm>
            <a:prstGeom prst="line">
              <a:avLst/>
            </a:prstGeom>
            <a:ln w="19050">
              <a:solidFill>
                <a:srgbClr val="568A3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0183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25"/>
    </mc:Choice>
    <mc:Fallback>
      <p:transition spd="slow" advTm="56925"/>
    </mc:Fallback>
  </mc:AlternateContent>
  <p:extLst>
    <p:ext uri="{3A86A75C-4F4B-4683-9AE1-C65F6400EC91}">
      <p14:laserTraceLst xmlns:p14="http://schemas.microsoft.com/office/powerpoint/2010/main">
        <p14:tracePtLst>
          <p14:tracePt t="22562" x="609600" y="5610225"/>
          <p14:tracePt t="22778" x="614363" y="5610225"/>
          <p14:tracePt t="22780" x="619125" y="5605463"/>
          <p14:tracePt t="22784" x="628650" y="5605463"/>
          <p14:tracePt t="22795" x="690563" y="5591175"/>
          <p14:tracePt t="22804" x="800100" y="5567363"/>
          <p14:tracePt t="22815" x="1014413" y="5519738"/>
          <p14:tracePt t="22825" x="1285875" y="5453063"/>
          <p14:tracePt t="22835" x="1690688" y="5362575"/>
          <p14:tracePt t="22845" x="2195513" y="5257800"/>
          <p14:tracePt t="22855" x="2790825" y="5119688"/>
          <p14:tracePt t="22864" x="3462338" y="4962525"/>
          <p14:tracePt t="22875" x="4114800" y="4819650"/>
          <p14:tracePt t="22884" x="4710113" y="4700588"/>
          <p14:tracePt t="22894" x="5295900" y="4605338"/>
          <p14:tracePt t="22904" x="5848350" y="4533900"/>
          <p14:tracePt t="22914" x="6353175" y="4486275"/>
          <p14:tracePt t="22924" x="6777038" y="4443413"/>
          <p14:tracePt t="22935" x="7124700" y="4410075"/>
          <p14:tracePt t="22944" x="7367588" y="4381500"/>
          <p14:tracePt t="22954" x="7496175" y="4367213"/>
          <p14:tracePt t="22965" x="7539038" y="4362450"/>
          <p14:tracePt t="23102" x="7539038" y="4357688"/>
          <p14:tracePt t="23108" x="7539038" y="4352925"/>
          <p14:tracePt t="23111" x="7539038" y="4348163"/>
          <p14:tracePt t="23114" x="7539038" y="4343400"/>
          <p14:tracePt t="23125" x="7543800" y="4324350"/>
          <p14:tracePt t="23134" x="7543800" y="4319588"/>
          <p14:tracePt t="23191" x="7543800" y="4314825"/>
          <p14:tracePt t="23197" x="7543800" y="4310063"/>
          <p14:tracePt t="23202" x="7543800" y="4305300"/>
          <p14:tracePt t="23205" x="7543800" y="4300538"/>
          <p14:tracePt t="23215" x="7539038" y="4281488"/>
          <p14:tracePt t="23224" x="7524750" y="4257675"/>
          <p14:tracePt t="23235" x="7519988" y="4229100"/>
          <p14:tracePt t="23245" x="7515225" y="4210050"/>
          <p14:tracePt t="23254" x="7505700" y="4195763"/>
          <p14:tracePt t="23265" x="7496175" y="4181475"/>
          <p14:tracePt t="23275" x="7477125" y="4171950"/>
          <p14:tracePt t="23284" x="7462838" y="4157663"/>
          <p14:tracePt t="23295" x="7448550" y="4148138"/>
          <p14:tracePt t="23305" x="7443788" y="4148138"/>
          <p14:tracePt t="23326" x="7443788" y="4143375"/>
          <p14:tracePt t="23334" x="7434263" y="4133850"/>
          <p14:tracePt t="23345" x="7424738" y="4114800"/>
          <p14:tracePt t="23355" x="7419975" y="4100513"/>
          <p14:tracePt t="23364" x="7410450" y="4086225"/>
          <p14:tracePt t="23375" x="7400925" y="4071938"/>
          <p14:tracePt t="23384" x="7391400" y="4062413"/>
          <p14:tracePt t="23394" x="7386638" y="4057650"/>
          <p14:tracePt t="23405" x="7372350" y="4048125"/>
          <p14:tracePt t="23415" x="7358063" y="4038600"/>
          <p14:tracePt t="23425" x="7348538" y="4024313"/>
          <p14:tracePt t="23435" x="7339013" y="4014788"/>
          <p14:tracePt t="23444" x="7334250" y="4000500"/>
          <p14:tracePt t="23454" x="7329488" y="3986213"/>
          <p14:tracePt t="23465" x="7324725" y="3976688"/>
          <p14:tracePt t="23475" x="7319963" y="3962400"/>
          <p14:tracePt t="23485" x="7315200" y="3948113"/>
          <p14:tracePt t="23495" x="7315200" y="3938588"/>
          <p14:tracePt t="23505" x="7315200" y="3933825"/>
          <p14:tracePt t="23515" x="7310438" y="3924300"/>
          <p14:tracePt t="23524" x="7310438" y="3919538"/>
          <p14:tracePt t="23535" x="7310438" y="3914775"/>
          <p14:tracePt t="23545" x="7310438" y="3910013"/>
          <p14:tracePt t="23555" x="7310438" y="3905250"/>
          <p14:tracePt t="23565" x="7310438" y="3895725"/>
          <p14:tracePt t="23575" x="7310438" y="3886200"/>
          <p14:tracePt t="23595" x="7310438" y="3881438"/>
          <p14:tracePt t="23712" x="7310438" y="3876675"/>
          <p14:tracePt t="23720" x="7310438" y="3871913"/>
          <p14:tracePt t="23730" x="7310438" y="3867150"/>
          <p14:tracePt t="23756" x="7310438" y="3862388"/>
          <p14:tracePt t="23779" x="7310438" y="3857625"/>
          <p14:tracePt t="23815" x="7305675" y="3857625"/>
          <p14:tracePt t="23830" x="7305675" y="3852863"/>
          <p14:tracePt t="23843" x="7305675" y="3848100"/>
          <p14:tracePt t="23864" x="7305675" y="3843338"/>
          <p14:tracePt t="23876" x="7305675" y="3838575"/>
          <p14:tracePt t="23889" x="7300913" y="3833813"/>
          <p14:tracePt t="23902" x="7300913" y="3829050"/>
          <p14:tracePt t="23909" x="7296150" y="3829050"/>
          <p14:tracePt t="23915" x="7296150" y="3824288"/>
          <p14:tracePt t="24369" x="7296150" y="3829050"/>
          <p14:tracePt t="24380" x="7296150" y="3833813"/>
          <p14:tracePt t="24389" x="7291388" y="3838575"/>
          <p14:tracePt t="24400" x="7291388" y="3843338"/>
          <p14:tracePt t="24764" x="7291388" y="3848100"/>
          <p14:tracePt t="24767" x="7291388" y="3852863"/>
          <p14:tracePt t="24775" x="7286625" y="3867150"/>
          <p14:tracePt t="24785" x="7286625" y="3881438"/>
          <p14:tracePt t="24795" x="7286625" y="3886200"/>
          <p14:tracePt t="24805" x="7286625" y="3890963"/>
          <p14:tracePt t="24815" x="7286625" y="3895725"/>
          <p14:tracePt t="25468" x="7291388" y="3895725"/>
          <p14:tracePt t="25474" x="7296150" y="3895725"/>
          <p14:tracePt t="25488" x="7300913" y="3895725"/>
          <p14:tracePt t="25541" x="7300913" y="3900488"/>
          <p14:tracePt t="25547" x="7305675" y="3900488"/>
          <p14:tracePt t="25557" x="7310438" y="3900488"/>
          <p14:tracePt t="25565" x="7315200" y="3900488"/>
          <p14:tracePt t="25586" x="7319963" y="3900488"/>
          <p14:tracePt t="25597" x="7324725" y="3905250"/>
          <p14:tracePt t="25622" x="7329488" y="3905250"/>
          <p14:tracePt t="25790" x="7329488" y="3910013"/>
          <p14:tracePt t="25945" x="7334250" y="3910013"/>
          <p14:tracePt t="25951" x="7334250" y="3914775"/>
          <p14:tracePt t="25955" x="7339013" y="3914775"/>
          <p14:tracePt t="25965" x="7343775" y="3919538"/>
          <p14:tracePt t="25975" x="7348538" y="3924300"/>
          <p14:tracePt t="25995" x="7353300" y="3929063"/>
          <p14:tracePt t="26005" x="7362825" y="3933825"/>
          <p14:tracePt t="26015" x="7377113" y="3938588"/>
          <p14:tracePt t="26025" x="7391400" y="3948113"/>
          <p14:tracePt t="26035" x="7405688" y="3952875"/>
          <p14:tracePt t="26045" x="7424738" y="3957638"/>
          <p14:tracePt t="26055" x="7443788" y="3962400"/>
          <p14:tracePt t="26065" x="7462838" y="3967163"/>
          <p14:tracePt t="26067" x="7467600" y="3967163"/>
          <p14:tracePt t="26075" x="7486650" y="3971925"/>
          <p14:tracePt t="26085" x="7510463" y="3976688"/>
          <p14:tracePt t="26095" x="7543800" y="3981450"/>
          <p14:tracePt t="26105" x="7567613" y="3981450"/>
          <p14:tracePt t="26115" x="7596188" y="3981450"/>
          <p14:tracePt t="26126" x="7624763" y="3986213"/>
          <p14:tracePt t="26135" x="7648575" y="3986213"/>
          <p14:tracePt t="26145" x="7662863" y="3986213"/>
          <p14:tracePt t="26155" x="7672388" y="3986213"/>
          <p14:tracePt t="26165" x="7681913" y="3986213"/>
          <p14:tracePt t="26175" x="7691438" y="3986213"/>
          <p14:tracePt t="26185" x="7700963" y="3986213"/>
          <p14:tracePt t="26195" x="7705725" y="3986213"/>
          <p14:tracePt t="26205" x="7715250" y="3986213"/>
          <p14:tracePt t="26215" x="7720013" y="3981450"/>
          <p14:tracePt t="26225" x="7729538" y="3981450"/>
          <p14:tracePt t="26235" x="7743825" y="3976688"/>
          <p14:tracePt t="26245" x="7753350" y="3967163"/>
          <p14:tracePt t="26255" x="7762875" y="3967163"/>
          <p14:tracePt t="26265" x="7777163" y="3957638"/>
          <p14:tracePt t="26275" x="7791450" y="3957638"/>
          <p14:tracePt t="26285" x="7805738" y="3952875"/>
          <p14:tracePt t="26295" x="7820025" y="3948113"/>
          <p14:tracePt t="26305" x="7834313" y="3943350"/>
          <p14:tracePt t="26315" x="7853363" y="3938588"/>
          <p14:tracePt t="26325" x="7872413" y="3938588"/>
          <p14:tracePt t="26335" x="7881938" y="3933825"/>
          <p14:tracePt t="26345" x="7891463" y="3929063"/>
          <p14:tracePt t="26407" x="7896225" y="3929063"/>
          <p14:tracePt t="26426" x="7900988" y="3929063"/>
          <p14:tracePt t="26430" x="7905750" y="3929063"/>
          <p14:tracePt t="26436" x="7910513" y="3929063"/>
          <p14:tracePt t="26445" x="7920038" y="3929063"/>
          <p14:tracePt t="26455" x="7934325" y="3929063"/>
          <p14:tracePt t="26465" x="7948613" y="3929063"/>
          <p14:tracePt t="26475" x="7962900" y="3929063"/>
          <p14:tracePt t="26485" x="7991475" y="3929063"/>
          <p14:tracePt t="26495" x="8005763" y="3929063"/>
          <p14:tracePt t="26505" x="8020050" y="3929063"/>
          <p14:tracePt t="26515" x="8034338" y="3929063"/>
          <p14:tracePt t="26525" x="8043863" y="3929063"/>
          <p14:tracePt t="26535" x="8048625" y="3929063"/>
          <p14:tracePt t="26545" x="8058150" y="3929063"/>
          <p14:tracePt t="26706" x="8053388" y="3929063"/>
          <p14:tracePt t="26724" x="8048625" y="3929063"/>
          <p14:tracePt t="26736" x="8043863" y="3929063"/>
          <p14:tracePt t="26744" x="8039100" y="3929063"/>
          <p14:tracePt t="26752" x="8039100" y="3933825"/>
          <p14:tracePt t="26755" x="8034338" y="3933825"/>
          <p14:tracePt t="26765" x="8029575" y="3933825"/>
          <p14:tracePt t="26775" x="8024813" y="3933825"/>
          <p14:tracePt t="26855" x="8020050" y="3933825"/>
          <p14:tracePt t="26994" x="8015288" y="3933825"/>
          <p14:tracePt t="26998" x="8010525" y="3933825"/>
          <p14:tracePt t="27005" x="8001000" y="3933825"/>
          <p14:tracePt t="27015" x="7986713" y="3938588"/>
          <p14:tracePt t="27025" x="7967663" y="3938588"/>
          <p14:tracePt t="27035" x="7943850" y="3938588"/>
          <p14:tracePt t="27045" x="7920038" y="3943350"/>
          <p14:tracePt t="27055" x="7905750" y="3948113"/>
          <p14:tracePt t="27065" x="7891463" y="3948113"/>
          <p14:tracePt t="27075" x="7886700" y="3948113"/>
          <p14:tracePt t="27131" x="7881938" y="3948113"/>
          <p14:tracePt t="27135" x="7877175" y="3948113"/>
          <p14:tracePt t="27141" x="7872413" y="3948113"/>
          <p14:tracePt t="27145" x="7867650" y="3948113"/>
          <p14:tracePt t="27155" x="7853363" y="3948113"/>
          <p14:tracePt t="27165" x="7848600" y="3948113"/>
          <p14:tracePt t="27175" x="7839075" y="3948113"/>
          <p14:tracePt t="27185" x="7829550" y="3948113"/>
          <p14:tracePt t="27195" x="7824788" y="3952875"/>
          <p14:tracePt t="27205" x="7815263" y="3952875"/>
          <p14:tracePt t="27215" x="7810500" y="3952875"/>
          <p14:tracePt t="27525" x="7815263" y="3952875"/>
          <p14:tracePt t="27530" x="7820025" y="3952875"/>
          <p14:tracePt t="27539" x="7824788" y="3952875"/>
          <p14:tracePt t="27546" x="7829550" y="3952875"/>
          <p14:tracePt t="27555" x="7843838" y="3957638"/>
          <p14:tracePt t="27565" x="7858125" y="3957638"/>
          <p14:tracePt t="27567" x="7862888" y="3957638"/>
          <p14:tracePt t="27575" x="7881938" y="3962400"/>
          <p14:tracePt t="27585" x="7905750" y="3962400"/>
          <p14:tracePt t="27595" x="7929563" y="3967163"/>
          <p14:tracePt t="27605" x="7967663" y="3971925"/>
          <p14:tracePt t="27615" x="8001000" y="3971925"/>
          <p14:tracePt t="27625" x="8034338" y="3971925"/>
          <p14:tracePt t="27635" x="8072438" y="3971925"/>
          <p14:tracePt t="27645" x="8110538" y="3976688"/>
          <p14:tracePt t="27655" x="8143875" y="3976688"/>
          <p14:tracePt t="27665" x="8172450" y="3976688"/>
          <p14:tracePt t="27675" x="8196263" y="3976688"/>
          <p14:tracePt t="27686" x="8215313" y="3976688"/>
          <p14:tracePt t="27695" x="8229600" y="3976688"/>
          <p14:tracePt t="27705" x="8243888" y="3976688"/>
          <p14:tracePt t="27715" x="8262938" y="3976688"/>
          <p14:tracePt t="27725" x="8286750" y="3976688"/>
          <p14:tracePt t="27735" x="8320088" y="3971925"/>
          <p14:tracePt t="27745" x="8367713" y="3967163"/>
          <p14:tracePt t="27755" x="8429625" y="3962400"/>
          <p14:tracePt t="27765" x="8496300" y="3948113"/>
          <p14:tracePt t="27775" x="8553450" y="3938588"/>
          <p14:tracePt t="27785" x="8615363" y="3933825"/>
          <p14:tracePt t="27796" x="8667750" y="3924300"/>
          <p14:tracePt t="27805" x="8710613" y="3919538"/>
          <p14:tracePt t="27815" x="8748713" y="3914775"/>
          <p14:tracePt t="27826" x="8801100" y="3905250"/>
          <p14:tracePt t="27835" x="8853488" y="3900488"/>
          <p14:tracePt t="27845" x="8915400" y="3890963"/>
          <p14:tracePt t="27855" x="8963025" y="3881438"/>
          <p14:tracePt t="27865" x="8996363" y="3881438"/>
          <p14:tracePt t="27875" x="9024938" y="3871913"/>
          <p14:tracePt t="27885" x="9053513" y="3871913"/>
          <p14:tracePt t="27895" x="9091613" y="3867150"/>
          <p14:tracePt t="27905" x="9129713" y="3862388"/>
          <p14:tracePt t="27915" x="9158288" y="3862388"/>
          <p14:tracePt t="27925" x="9177338" y="3857625"/>
          <p14:tracePt t="27936" x="9191625" y="3857625"/>
          <p14:tracePt t="27945" x="9205913" y="3857625"/>
          <p14:tracePt t="27955" x="9215438" y="3857625"/>
          <p14:tracePt t="27966" x="9220200" y="3862388"/>
          <p14:tracePt t="27975" x="9224963" y="3862388"/>
          <p14:tracePt t="29157" x="9220200" y="3867150"/>
          <p14:tracePt t="29165" x="9215438" y="3867150"/>
          <p14:tracePt t="29175" x="9196388" y="3876675"/>
          <p14:tracePt t="29186" x="9186863" y="3881438"/>
          <p14:tracePt t="29195" x="9186863" y="3886200"/>
          <p14:tracePt t="29205" x="9182100" y="3886200"/>
          <p14:tracePt t="29234" x="9182100" y="3890963"/>
          <p14:tracePt t="33782" x="9182100" y="3886200"/>
          <p14:tracePt t="33788" x="9186863" y="3881438"/>
          <p14:tracePt t="33796" x="9196388" y="3871913"/>
          <p14:tracePt t="33805" x="9210675" y="3867150"/>
          <p14:tracePt t="33816" x="9210675" y="3862388"/>
          <p14:tracePt t="33892" x="9215438" y="3862388"/>
          <p14:tracePt t="33898" x="9215438" y="3857625"/>
          <p14:tracePt t="33900" x="9220200" y="3857625"/>
          <p14:tracePt t="33905" x="9224963" y="3852863"/>
          <p14:tracePt t="33916" x="9248775" y="3838575"/>
          <p14:tracePt t="33926" x="9282113" y="3819525"/>
          <p14:tracePt t="33936" x="9301163" y="3805238"/>
          <p14:tracePt t="33946" x="9315450" y="3790950"/>
          <p14:tracePt t="33956" x="9320213" y="3786188"/>
          <p14:tracePt t="33966" x="9324975" y="3781425"/>
          <p14:tracePt t="34010" x="9324975" y="3776663"/>
          <p14:tracePt t="34014" x="9324975" y="3771900"/>
          <p14:tracePt t="34016" x="9320213" y="3767138"/>
          <p14:tracePt t="34026" x="9305925" y="3729038"/>
          <p14:tracePt t="34035" x="9277350" y="3681413"/>
          <p14:tracePt t="34046" x="9220200" y="3652838"/>
          <p14:tracePt t="34056" x="9148763" y="3662363"/>
          <p14:tracePt t="34066" x="9096375" y="3695700"/>
          <p14:tracePt t="34068" x="9082088" y="3700463"/>
          <p14:tracePt t="34076" x="9039225" y="3719513"/>
          <p14:tracePt t="34086" x="9039225" y="3724275"/>
          <p14:tracePt t="34845" x="9034463" y="3724275"/>
          <p14:tracePt t="34847" x="8996363" y="3719513"/>
          <p14:tracePt t="34848" x="8991600" y="3719513"/>
          <p14:tracePt t="34857" x="8982075" y="3709988"/>
          <p14:tracePt t="34866" x="8963025" y="3700463"/>
          <p14:tracePt t="34876" x="8934450" y="3700463"/>
          <p14:tracePt t="34886" x="8915400" y="3700463"/>
          <p14:tracePt t="34896" x="8896350" y="3700463"/>
          <p14:tracePt t="34906" x="8882063" y="3700463"/>
          <p14:tracePt t="34916" x="8863013" y="3690938"/>
          <p14:tracePt t="34926" x="8839200" y="3671888"/>
          <p14:tracePt t="34936" x="8801100" y="3638550"/>
          <p14:tracePt t="34946" x="8758238" y="3600450"/>
          <p14:tracePt t="34956" x="8701088" y="3543300"/>
          <p14:tracePt t="34966" x="8653463" y="3481388"/>
          <p14:tracePt t="34976" x="8620125" y="3433763"/>
          <p14:tracePt t="34986" x="8610600" y="3409950"/>
          <p14:tracePt t="34996" x="8605838" y="3390900"/>
          <p14:tracePt t="35006" x="8601075" y="3367088"/>
          <p14:tracePt t="35016" x="8586788" y="3324225"/>
          <p14:tracePt t="35026" x="8582025" y="3295650"/>
          <p14:tracePt t="35036" x="8582025" y="3271838"/>
          <p14:tracePt t="35046" x="8577263" y="3243263"/>
          <p14:tracePt t="35056" x="8562975" y="3214688"/>
          <p14:tracePt t="35066" x="8553450" y="3190875"/>
          <p14:tracePt t="35068" x="8548688" y="3181350"/>
          <p14:tracePt t="35076" x="8534400" y="3157538"/>
          <p14:tracePt t="35086" x="8524875" y="3133725"/>
          <p14:tracePt t="35096" x="8510588" y="3109913"/>
          <p14:tracePt t="35106" x="8501063" y="3086100"/>
          <p14:tracePt t="35116" x="8491538" y="3071813"/>
          <p14:tracePt t="35126" x="8482013" y="3052763"/>
          <p14:tracePt t="35136" x="8472488" y="3028950"/>
          <p14:tracePt t="35146" x="8458200" y="3005138"/>
          <p14:tracePt t="35156" x="8443913" y="2986088"/>
          <p14:tracePt t="35166" x="8424863" y="2967038"/>
          <p14:tracePt t="35176" x="8405813" y="2947988"/>
          <p14:tracePt t="35186" x="8382000" y="2933700"/>
          <p14:tracePt t="35196" x="8353425" y="2914650"/>
          <p14:tracePt t="35206" x="8315325" y="2900363"/>
          <p14:tracePt t="35216" x="8267700" y="2890838"/>
          <p14:tracePt t="35226" x="8229600" y="2886075"/>
          <p14:tracePt t="35236" x="8186738" y="2886075"/>
          <p14:tracePt t="35246" x="8143875" y="2886075"/>
          <p14:tracePt t="35256" x="8091488" y="2890838"/>
          <p14:tracePt t="35266" x="8039100" y="2900363"/>
          <p14:tracePt t="35276" x="8001000" y="2909888"/>
          <p14:tracePt t="35286" x="7972425" y="2919413"/>
          <p14:tracePt t="35296" x="7948613" y="2928938"/>
          <p14:tracePt t="35306" x="7934325" y="2938463"/>
          <p14:tracePt t="35316" x="7924800" y="2947988"/>
          <p14:tracePt t="35326" x="7915275" y="2952750"/>
          <p14:tracePt t="35391" x="7915275" y="2957513"/>
          <p14:tracePt t="35396" x="7915275" y="2962275"/>
          <p14:tracePt t="35399" x="7915275" y="2967038"/>
          <p14:tracePt t="35406" x="7920038" y="2986088"/>
          <p14:tracePt t="35416" x="7939088" y="3028950"/>
          <p14:tracePt t="35426" x="7958138" y="3067050"/>
          <p14:tracePt t="35436" x="7981950" y="3114675"/>
          <p14:tracePt t="35446" x="8005763" y="3148013"/>
          <p14:tracePt t="35456" x="8024813" y="3167063"/>
          <p14:tracePt t="35466" x="8034338" y="3176588"/>
          <p14:tracePt t="35476" x="8043863" y="3176588"/>
          <p14:tracePt t="35486" x="8053388" y="3181350"/>
          <p14:tracePt t="35496" x="8067675" y="3195638"/>
          <p14:tracePt t="35506" x="8096250" y="3214688"/>
          <p14:tracePt t="35516" x="8139113" y="3252788"/>
          <p14:tracePt t="35526" x="8201025" y="3305175"/>
          <p14:tracePt t="35536" x="8267700" y="3357563"/>
          <p14:tracePt t="35546" x="8329613" y="3390900"/>
          <p14:tracePt t="35556" x="8367713" y="3405188"/>
          <p14:tracePt t="35566" x="8382000" y="3409950"/>
          <p14:tracePt t="35576" x="8386763" y="3409950"/>
          <p14:tracePt t="35703" x="8382000" y="3409950"/>
          <p14:tracePt t="35710" x="8377238" y="3409950"/>
          <p14:tracePt t="35714" x="8372475" y="3409950"/>
          <p14:tracePt t="35717" x="8367713" y="3409950"/>
          <p14:tracePt t="35726" x="8362950" y="3409950"/>
          <p14:tracePt t="35736" x="8353425" y="3409950"/>
          <p14:tracePt t="36525" x="8353425" y="3414713"/>
          <p14:tracePt t="36527" x="8358188" y="3419475"/>
          <p14:tracePt t="36529" x="8362950" y="3419475"/>
          <p14:tracePt t="36536" x="8372475" y="3433763"/>
          <p14:tracePt t="36547" x="8391525" y="3448050"/>
          <p14:tracePt t="36556" x="8405813" y="3457575"/>
          <p14:tracePt t="36566" x="8424863" y="3467100"/>
          <p14:tracePt t="36568" x="8429625" y="3471863"/>
          <p14:tracePt t="36576" x="8448675" y="3481388"/>
          <p14:tracePt t="36586" x="8491538" y="3495675"/>
          <p14:tracePt t="36596" x="8553450" y="3505200"/>
          <p14:tracePt t="36606" x="8634413" y="3519488"/>
          <p14:tracePt t="36616" x="8715375" y="3524250"/>
          <p14:tracePt t="36626" x="8801100" y="3533775"/>
          <p14:tracePt t="36636" x="8872538" y="3533775"/>
          <p14:tracePt t="36646" x="8939213" y="3538538"/>
          <p14:tracePt t="36656" x="9010650" y="3538538"/>
          <p14:tracePt t="36666" x="9086850" y="3538538"/>
          <p14:tracePt t="36676" x="9163050" y="3543300"/>
          <p14:tracePt t="36686" x="9244013" y="3548063"/>
          <p14:tracePt t="36696" x="9320213" y="3552825"/>
          <p14:tracePt t="36706" x="9382125" y="3552825"/>
          <p14:tracePt t="36716" x="9429750" y="3557588"/>
          <p14:tracePt t="36726" x="9448800" y="3557588"/>
          <p14:tracePt t="36736" x="9458325" y="3557588"/>
          <p14:tracePt t="36756" x="9463088" y="3557588"/>
          <p14:tracePt t="36879" x="9458325" y="3552825"/>
          <p14:tracePt t="36891" x="9458325" y="3548063"/>
          <p14:tracePt t="36899" x="9453563" y="3548063"/>
          <p14:tracePt t="36915" x="9453563" y="3543300"/>
          <p14:tracePt t="36924" x="9448800" y="3538538"/>
          <p14:tracePt t="36951" x="9444038" y="3538538"/>
          <p14:tracePt t="37013" x="9444038" y="3533775"/>
          <p14:tracePt t="54748" x="9439275" y="3533775"/>
          <p14:tracePt t="54750" x="9429750" y="3533775"/>
          <p14:tracePt t="54758" x="9391650" y="3533775"/>
          <p14:tracePt t="54768" x="9296400" y="3552825"/>
          <p14:tracePt t="54778" x="9158288" y="3614738"/>
          <p14:tracePt t="54788" x="9015413" y="3676650"/>
          <p14:tracePt t="54798" x="8915400" y="3714750"/>
          <p14:tracePt t="54808" x="8853488" y="3752850"/>
          <p14:tracePt t="54818" x="8782050" y="3800475"/>
          <p14:tracePt t="54828" x="8648700" y="3876675"/>
          <p14:tracePt t="54838" x="8420100" y="3976688"/>
          <p14:tracePt t="54849" x="8162925" y="4062413"/>
          <p14:tracePt t="54859" x="8029575" y="4081463"/>
          <p14:tracePt t="54868" x="7910513" y="4086225"/>
          <p14:tracePt t="54879" x="7786688" y="4086225"/>
          <p14:tracePt t="54888" x="7653338" y="4076700"/>
          <p14:tracePt t="54898" x="7415213" y="4048125"/>
          <p14:tracePt t="54908" x="7134225" y="4014788"/>
          <p14:tracePt t="54919" x="6796088" y="3995738"/>
          <p14:tracePt t="54929" x="6400800" y="3981450"/>
          <p14:tracePt t="54938" x="6000750" y="3986213"/>
          <p14:tracePt t="54948" x="5510213" y="4019550"/>
          <p14:tracePt t="54958" x="4986338" y="4067175"/>
          <p14:tracePt t="54968" x="4471988" y="4114800"/>
          <p14:tracePt t="54978" x="4010025" y="4162425"/>
          <p14:tracePt t="54988" x="3633788" y="4214813"/>
          <p14:tracePt t="54998" x="3362325" y="4267200"/>
          <p14:tracePt t="55008" x="3190875" y="4310063"/>
          <p14:tracePt t="55018" x="3081338" y="4338638"/>
          <p14:tracePt t="55028" x="3014663" y="4367213"/>
          <p14:tracePt t="55038" x="2971800" y="4386263"/>
          <p14:tracePt t="55048" x="2943225" y="4410075"/>
          <p14:tracePt t="55058" x="2905125" y="4438650"/>
          <p14:tracePt t="55068" x="2833688" y="4486275"/>
          <p14:tracePt t="55070" x="2814638" y="4505325"/>
          <p14:tracePt t="55078" x="2757488" y="4543425"/>
          <p14:tracePt t="55088" x="2676525" y="4614863"/>
          <p14:tracePt t="55098" x="2600325" y="4681538"/>
          <p14:tracePt t="55108" x="2538413" y="4733925"/>
          <p14:tracePt t="55118" x="2528888" y="4743450"/>
          <p14:tracePt t="55128" x="2533650" y="4743450"/>
          <p14:tracePt t="55333" x="2509838" y="4657725"/>
          <p14:tracePt t="55338" x="2505075" y="4667250"/>
          <p14:tracePt t="55348" x="2495550" y="4700588"/>
          <p14:tracePt t="55358" x="2481263" y="4691063"/>
          <p14:tracePt t="55368" x="2314575" y="4681538"/>
          <p14:tracePt t="55378" x="2014538" y="4762500"/>
          <p14:tracePt t="55388" x="1704975" y="4886325"/>
          <p14:tracePt t="55398" x="1471613" y="5010150"/>
          <p14:tracePt t="55408" x="1304925" y="5100638"/>
          <p14:tracePt t="55418" x="1214438" y="5157788"/>
          <p14:tracePt t="55428" x="1181100" y="5176838"/>
          <p14:tracePt t="55438" x="1181100" y="5181600"/>
          <p14:tracePt t="55448" x="1204913" y="5186363"/>
          <p14:tracePt t="55458" x="1233488" y="5195888"/>
          <p14:tracePt t="55468" x="1257300" y="5238750"/>
          <p14:tracePt t="55478" x="1233488" y="5305425"/>
          <p14:tracePt t="55488" x="1228725" y="5386388"/>
          <p14:tracePt t="55498" x="1219200" y="5476875"/>
          <p14:tracePt t="55508" x="1219200" y="5567363"/>
          <p14:tracePt t="55518" x="1219200" y="5648325"/>
          <p14:tracePt t="55528" x="1214438" y="5715000"/>
          <p14:tracePt t="55538" x="1209675" y="5757863"/>
          <p14:tracePt t="55548" x="1209675" y="5781675"/>
          <p14:tracePt t="55757" x="0" y="0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821" y="102477"/>
            <a:ext cx="10515600" cy="1325563"/>
          </a:xfrm>
        </p:spPr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Contact Maps and Collective Variables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F68B42B-6D6A-F8EE-592A-E0EB55DC6B07}"/>
              </a:ext>
            </a:extLst>
          </p:cNvPr>
          <p:cNvGrpSpPr/>
          <p:nvPr/>
        </p:nvGrpSpPr>
        <p:grpSpPr>
          <a:xfrm>
            <a:off x="1395734" y="1206549"/>
            <a:ext cx="8308014" cy="348245"/>
            <a:chOff x="1454102" y="1663748"/>
            <a:chExt cx="8308014" cy="34824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A77BE24-D1E8-4727-B678-765AEC51F4ED}"/>
                </a:ext>
              </a:extLst>
            </p:cNvPr>
            <p:cNvGrpSpPr/>
            <p:nvPr/>
          </p:nvGrpSpPr>
          <p:grpSpPr>
            <a:xfrm>
              <a:off x="1454102" y="1677952"/>
              <a:ext cx="3029883" cy="334041"/>
              <a:chOff x="1454102" y="1677952"/>
              <a:chExt cx="3029883" cy="334041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FFACFD4-9313-4A59-9FBD-47ED420FB7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2805510" y="1306591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D19553B3-031C-4219-8675-479AA76DBFF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1842059" y="1306596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6BF683F-81FE-4265-8A47-490AB3D6F2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3778588" y="1289994"/>
                <a:ext cx="317440" cy="1093355"/>
              </a:xfrm>
              <a:prstGeom prst="rect">
                <a:avLst/>
              </a:prstGeom>
            </p:spPr>
          </p:pic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6D10043-F2CB-46C6-8E15-A94DF44073E4}"/>
                </a:ext>
              </a:extLst>
            </p:cNvPr>
            <p:cNvGrpSpPr/>
            <p:nvPr/>
          </p:nvGrpSpPr>
          <p:grpSpPr>
            <a:xfrm>
              <a:off x="4358754" y="1667837"/>
              <a:ext cx="3029883" cy="334041"/>
              <a:chOff x="1454102" y="1677952"/>
              <a:chExt cx="3029883" cy="334041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EACBA090-40AF-4228-B9EF-B15FECA391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2805510" y="1306591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BD561817-44D7-4A9D-85D7-BC09B858514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1842059" y="1306596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06B3723C-B6E6-474E-938A-77D62445219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3778588" y="1289994"/>
                <a:ext cx="317440" cy="1093355"/>
              </a:xfrm>
              <a:prstGeom prst="rect">
                <a:avLst/>
              </a:prstGeom>
            </p:spPr>
          </p:pic>
        </p:grp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66EC7770-1920-473A-AE60-12706168DE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8914994" y="1134065"/>
              <a:ext cx="317440" cy="137680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754FD7A-6E5E-438C-9EA3-71B4CBB6E2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7741704" y="1182955"/>
              <a:ext cx="317440" cy="1280246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2B2A5A35-49B4-F07F-3BF5-5DA30B5FFA1D}"/>
              </a:ext>
            </a:extLst>
          </p:cNvPr>
          <p:cNvSpPr txBox="1"/>
          <p:nvPr/>
        </p:nvSpPr>
        <p:spPr>
          <a:xfrm>
            <a:off x="2106266" y="6308209"/>
            <a:ext cx="896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Documentation </a:t>
            </a:r>
            <a:r>
              <a:rPr lang="en-GB" b="1" dirty="0">
                <a:solidFill>
                  <a:srgbClr val="568A31"/>
                </a:solidFill>
                <a:latin typeface="Alegreya Sans" panose="00000500000000000000" pitchFamily="2" charset="0"/>
              </a:rPr>
              <a:t>| </a:t>
            </a:r>
            <a:r>
              <a:rPr lang="en-GB" dirty="0">
                <a:latin typeface="Alegreya Sans" panose="00000500000000000000" pitchFamily="2" charset="0"/>
              </a:rPr>
              <a:t>https://www.plumed.org/doc-v2.7/user-doc/html/_c_o_n_t_a_c_t_m_a_p.html 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83BEB2A5-0AC7-FDC3-D72D-5F0BB71D89D1}"/>
              </a:ext>
            </a:extLst>
          </p:cNvPr>
          <p:cNvGrpSpPr/>
          <p:nvPr/>
        </p:nvGrpSpPr>
        <p:grpSpPr>
          <a:xfrm>
            <a:off x="1453694" y="1784150"/>
            <a:ext cx="10312986" cy="4313920"/>
            <a:chOff x="1453694" y="1910612"/>
            <a:chExt cx="10312986" cy="431392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B61C968B-50EE-21AE-EE67-E928ED8F8E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628" t="20231" r="33013" b="7921"/>
            <a:stretch/>
          </p:blipFill>
          <p:spPr>
            <a:xfrm rot="1079993" flipH="1">
              <a:off x="5977796" y="3894948"/>
              <a:ext cx="3384663" cy="2329584"/>
            </a:xfrm>
            <a:prstGeom prst="rect">
              <a:avLst/>
            </a:prstGeom>
          </p:spPr>
        </p:pic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62E87AC9-67F8-CD54-C4FD-9802D647B65D}"/>
                </a:ext>
              </a:extLst>
            </p:cNvPr>
            <p:cNvGrpSpPr/>
            <p:nvPr/>
          </p:nvGrpSpPr>
          <p:grpSpPr>
            <a:xfrm>
              <a:off x="1453694" y="1910612"/>
              <a:ext cx="10312986" cy="4157123"/>
              <a:chOff x="1453694" y="1910612"/>
              <a:chExt cx="10312986" cy="4157123"/>
            </a:xfrm>
          </p:grpSpPr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1A2D0AA6-055F-983C-E874-29C8426C6C1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6838" t="22690" r="32935" b="5463"/>
              <a:stretch/>
            </p:blipFill>
            <p:spPr>
              <a:xfrm rot="9907781">
                <a:off x="8674592" y="1910612"/>
                <a:ext cx="3092088" cy="2293945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0FB286AD-89AF-E52C-2791-F52A5BF36143}"/>
                  </a:ext>
                </a:extLst>
              </p:cNvPr>
              <p:cNvSpPr/>
              <p:nvPr/>
            </p:nvSpPr>
            <p:spPr>
              <a:xfrm>
                <a:off x="9639570" y="2286000"/>
                <a:ext cx="759298" cy="752210"/>
              </a:xfrm>
              <a:prstGeom prst="rect">
                <a:avLst/>
              </a:prstGeom>
              <a:noFill/>
              <a:ln w="28575">
                <a:solidFill>
                  <a:srgbClr val="568A31">
                    <a:alpha val="34902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DA175160-ED37-412E-21DF-44876EA47C06}"/>
                  </a:ext>
                </a:extLst>
              </p:cNvPr>
              <p:cNvSpPr/>
              <p:nvPr/>
            </p:nvSpPr>
            <p:spPr>
              <a:xfrm>
                <a:off x="10333726" y="2681596"/>
                <a:ext cx="1321897" cy="1286579"/>
              </a:xfrm>
              <a:prstGeom prst="rect">
                <a:avLst/>
              </a:prstGeom>
              <a:noFill/>
              <a:ln w="28575">
                <a:solidFill>
                  <a:srgbClr val="568A31">
                    <a:alpha val="34902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5F66D015-2BD5-A972-D3A4-552B42DF1C51}"/>
                  </a:ext>
                </a:extLst>
              </p:cNvPr>
              <p:cNvGrpSpPr/>
              <p:nvPr/>
            </p:nvGrpSpPr>
            <p:grpSpPr>
              <a:xfrm>
                <a:off x="1453694" y="2373750"/>
                <a:ext cx="4962272" cy="3638463"/>
                <a:chOff x="1453695" y="2680238"/>
                <a:chExt cx="4152778" cy="3114584"/>
              </a:xfrm>
            </p:grpSpPr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91C2AA7E-A03E-7F80-0597-F96E5E6EE3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453695" y="2680238"/>
                  <a:ext cx="4152778" cy="3114584"/>
                </a:xfrm>
                <a:prstGeom prst="rect">
                  <a:avLst/>
                </a:prstGeom>
              </p:spPr>
            </p:pic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8BCDCAE7-811C-7F53-01A1-23857EC06F51}"/>
                    </a:ext>
                  </a:extLst>
                </p:cNvPr>
                <p:cNvSpPr txBox="1"/>
                <p:nvPr/>
              </p:nvSpPr>
              <p:spPr>
                <a:xfrm>
                  <a:off x="2692448" y="2718164"/>
                  <a:ext cx="1675272" cy="3161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GB" dirty="0"/>
                    <a:t>Collective Variables</a:t>
                  </a:r>
                </a:p>
              </p:txBody>
            </p:sp>
          </p:grp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55DD2C1B-0903-AD07-ED24-AE902186CC1A}"/>
                  </a:ext>
                </a:extLst>
              </p:cNvPr>
              <p:cNvSpPr txBox="1"/>
              <p:nvPr/>
            </p:nvSpPr>
            <p:spPr>
              <a:xfrm>
                <a:off x="9333157" y="3000446"/>
                <a:ext cx="10374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latin typeface="Alegreya Sans" panose="00000500000000000000" pitchFamily="2" charset="0"/>
                  </a:rPr>
                  <a:t>Denature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B8C72F89-6201-359F-3C41-82BCECA5DA49}"/>
                  </a:ext>
                </a:extLst>
              </p:cNvPr>
              <p:cNvSpPr/>
              <p:nvPr/>
            </p:nvSpPr>
            <p:spPr>
              <a:xfrm>
                <a:off x="6780725" y="3832698"/>
                <a:ext cx="759298" cy="1113304"/>
              </a:xfrm>
              <a:prstGeom prst="rect">
                <a:avLst/>
              </a:prstGeom>
              <a:noFill/>
              <a:ln w="28575">
                <a:solidFill>
                  <a:srgbClr val="568A31">
                    <a:alpha val="34902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49B32E3F-9D8E-84CE-EA2E-9132980CBAE6}"/>
                  </a:ext>
                </a:extLst>
              </p:cNvPr>
              <p:cNvSpPr/>
              <p:nvPr/>
            </p:nvSpPr>
            <p:spPr>
              <a:xfrm>
                <a:off x="7461115" y="4862168"/>
                <a:ext cx="923790" cy="818785"/>
              </a:xfrm>
              <a:prstGeom prst="rect">
                <a:avLst/>
              </a:prstGeom>
              <a:noFill/>
              <a:ln w="28575">
                <a:solidFill>
                  <a:srgbClr val="568A31">
                    <a:alpha val="34902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F611F0D-F9C6-E5B1-76A5-68A6CD592A7F}"/>
                  </a:ext>
                </a:extLst>
              </p:cNvPr>
              <p:cNvSpPr txBox="1"/>
              <p:nvPr/>
            </p:nvSpPr>
            <p:spPr>
              <a:xfrm>
                <a:off x="7540023" y="4389350"/>
                <a:ext cx="10567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latin typeface="Alegreya Sans" panose="00000500000000000000" pitchFamily="2" charset="0"/>
                  </a:rPr>
                  <a:t>Hybridise</a:t>
                </a:r>
              </a:p>
            </p:txBody>
          </p: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27FE666E-3621-2AD7-E60B-04F105A0D9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51799" y="2373750"/>
                <a:ext cx="4703824" cy="3543669"/>
              </a:xfrm>
              <a:prstGeom prst="line">
                <a:avLst/>
              </a:prstGeom>
              <a:ln w="28575">
                <a:solidFill>
                  <a:srgbClr val="568A3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CBA8BE83-221E-F3C9-088C-0302763CE8EB}"/>
                  </a:ext>
                </a:extLst>
              </p:cNvPr>
              <p:cNvSpPr txBox="1"/>
              <p:nvPr/>
            </p:nvSpPr>
            <p:spPr>
              <a:xfrm rot="2209877">
                <a:off x="9551520" y="5093224"/>
                <a:ext cx="16946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latin typeface="Alegreya Sans" panose="00000500000000000000" pitchFamily="2" charset="0"/>
                  </a:rPr>
                  <a:t>Timestep = 188M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6FC5F7C0-92FD-9DE7-DBE4-78D7F30CCDD7}"/>
                  </a:ext>
                </a:extLst>
              </p:cNvPr>
              <p:cNvSpPr txBox="1"/>
              <p:nvPr/>
            </p:nvSpPr>
            <p:spPr>
              <a:xfrm rot="2213658">
                <a:off x="9977357" y="4636029"/>
                <a:ext cx="13356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dirty="0">
                    <a:latin typeface="Alegreya Sans" panose="00000500000000000000" pitchFamily="2" charset="0"/>
                  </a:rPr>
                  <a:t>Timestep = 0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2F28AAB0-A084-7DEB-2EEA-60BA8171DD82}"/>
                  </a:ext>
                </a:extLst>
              </p:cNvPr>
              <p:cNvSpPr txBox="1"/>
              <p:nvPr/>
            </p:nvSpPr>
            <p:spPr>
              <a:xfrm>
                <a:off x="2084107" y="5698403"/>
                <a:ext cx="3241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b="1" dirty="0"/>
                  <a:t>A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B34D3730-F7E4-4D5F-E568-F298AEA89CAD}"/>
                  </a:ext>
                </a:extLst>
              </p:cNvPr>
              <p:cNvSpPr txBox="1"/>
              <p:nvPr/>
            </p:nvSpPr>
            <p:spPr>
              <a:xfrm>
                <a:off x="7307963" y="2281706"/>
                <a:ext cx="32412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b="1" dirty="0"/>
                  <a:t>A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326F9888-5882-7E89-B713-B12AFAEC402B}"/>
                  </a:ext>
                </a:extLst>
              </p:cNvPr>
              <p:cNvSpPr txBox="1"/>
              <p:nvPr/>
            </p:nvSpPr>
            <p:spPr>
              <a:xfrm>
                <a:off x="7074535" y="2631114"/>
                <a:ext cx="3145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b="1" dirty="0"/>
                  <a:t>B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1038BE6-D0EA-DC8E-CD2B-DCF7206D5B77}"/>
                  </a:ext>
                </a:extLst>
              </p:cNvPr>
              <p:cNvSpPr txBox="1"/>
              <p:nvPr/>
            </p:nvSpPr>
            <p:spPr>
              <a:xfrm>
                <a:off x="5386175" y="5698403"/>
                <a:ext cx="31451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b="1" dirty="0"/>
                  <a:t>B</a:t>
                </a:r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FBA70826-1B33-24AF-3202-CC043D67491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535491" y="2815780"/>
                <a:ext cx="0" cy="2931263"/>
              </a:xfrm>
              <a:prstGeom prst="line">
                <a:avLst/>
              </a:prstGeom>
              <a:ln w="19050">
                <a:solidFill>
                  <a:srgbClr val="568A3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50458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052"/>
    </mc:Choice>
    <mc:Fallback xmlns="">
      <p:transition spd="slow" advTm="3505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Free Energy Landscapes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7CFDFCE-C2C7-7B42-F30D-22F3A0611FB8}"/>
              </a:ext>
            </a:extLst>
          </p:cNvPr>
          <p:cNvGrpSpPr/>
          <p:nvPr/>
        </p:nvGrpSpPr>
        <p:grpSpPr>
          <a:xfrm>
            <a:off x="1415191" y="1363038"/>
            <a:ext cx="5183729" cy="344156"/>
            <a:chOff x="1454102" y="1667837"/>
            <a:chExt cx="5934535" cy="34415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A77BE24-D1E8-4727-B678-765AEC51F4ED}"/>
                </a:ext>
              </a:extLst>
            </p:cNvPr>
            <p:cNvGrpSpPr/>
            <p:nvPr/>
          </p:nvGrpSpPr>
          <p:grpSpPr>
            <a:xfrm>
              <a:off x="1454102" y="1677952"/>
              <a:ext cx="3029883" cy="334041"/>
              <a:chOff x="1454102" y="1677952"/>
              <a:chExt cx="3029883" cy="334041"/>
            </a:xfrm>
          </p:grpSpPr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FFACFD4-9313-4A59-9FBD-47ED420FB7C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2805510" y="1306591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1" name="Picture 10">
                <a:extLst>
                  <a:ext uri="{FF2B5EF4-FFF2-40B4-BE49-F238E27FC236}">
                    <a16:creationId xmlns:a16="http://schemas.microsoft.com/office/drawing/2014/main" id="{D19553B3-031C-4219-8675-479AA76DBFF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1842059" y="1306596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96BF683F-81FE-4265-8A47-490AB3D6F28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3778588" y="1289994"/>
                <a:ext cx="317440" cy="1093355"/>
              </a:xfrm>
              <a:prstGeom prst="rect">
                <a:avLst/>
              </a:prstGeom>
            </p:spPr>
          </p:pic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6D10043-F2CB-46C6-8E15-A94DF44073E4}"/>
                </a:ext>
              </a:extLst>
            </p:cNvPr>
            <p:cNvGrpSpPr/>
            <p:nvPr/>
          </p:nvGrpSpPr>
          <p:grpSpPr>
            <a:xfrm>
              <a:off x="4358754" y="1667837"/>
              <a:ext cx="3029883" cy="334041"/>
              <a:chOff x="1454102" y="1677952"/>
              <a:chExt cx="3029883" cy="334041"/>
            </a:xfrm>
          </p:grpSpPr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EACBA090-40AF-4228-B9EF-B15FECA391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2805510" y="1306591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7" name="Picture 16">
                <a:extLst>
                  <a:ext uri="{FF2B5EF4-FFF2-40B4-BE49-F238E27FC236}">
                    <a16:creationId xmlns:a16="http://schemas.microsoft.com/office/drawing/2014/main" id="{BD561817-44D7-4A9D-85D7-BC09B858514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1842059" y="1306596"/>
                <a:ext cx="317440" cy="1093354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06B3723C-B6E6-474E-938A-77D62445219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6208846" flipH="1">
                <a:off x="3778588" y="1289994"/>
                <a:ext cx="317440" cy="1093355"/>
              </a:xfrm>
              <a:prstGeom prst="rect">
                <a:avLst/>
              </a:prstGeom>
            </p:spPr>
          </p:pic>
        </p:grp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3B5B07B-A7CA-6FFD-A681-01499A1333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054" y="1916347"/>
            <a:ext cx="5072367" cy="400779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DDC6769-3AD9-2D23-7325-23E6C5336C3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695" y="1916347"/>
            <a:ext cx="5072367" cy="400779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30F8EED-83D9-4100-2DCB-F8627BB7C79B}"/>
              </a:ext>
            </a:extLst>
          </p:cNvPr>
          <p:cNvSpPr txBox="1"/>
          <p:nvPr/>
        </p:nvSpPr>
        <p:spPr>
          <a:xfrm>
            <a:off x="2761817" y="6153780"/>
            <a:ext cx="24561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legreya Sans" panose="00000500000000000000" pitchFamily="2" charset="0"/>
              </a:rPr>
              <a:t>WTMetaD, CTG_10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0F9E4E3-081A-EC95-7F84-8CB87273A3FB}"/>
              </a:ext>
            </a:extLst>
          </p:cNvPr>
          <p:cNvSpPr txBox="1"/>
          <p:nvPr/>
        </p:nvSpPr>
        <p:spPr>
          <a:xfrm>
            <a:off x="8142892" y="6150317"/>
            <a:ext cx="23326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legreya Sans" panose="00000500000000000000" pitchFamily="2" charset="0"/>
              </a:rPr>
              <a:t>TTMetaD, CTG_10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7838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110"/>
    </mc:Choice>
    <mc:Fallback xmlns="">
      <p:transition spd="slow" advTm="36110"/>
    </mc:Fallback>
  </mc:AlternateContent>
  <p:extLst>
    <p:ext uri="{3A86A75C-4F4B-4683-9AE1-C65F6400EC91}">
      <p14:laserTraceLst xmlns:p14="http://schemas.microsoft.com/office/powerpoint/2010/main">
        <p14:tracePtLst>
          <p14:tracePt t="12789" x="514350" y="5619750"/>
          <p14:tracePt t="13170" x="519113" y="5619750"/>
          <p14:tracePt t="13174" x="523875" y="5619750"/>
          <p14:tracePt t="13176" x="528638" y="5619750"/>
          <p14:tracePt t="13182" x="538163" y="5619750"/>
          <p14:tracePt t="13358" x="538163" y="5614988"/>
          <p14:tracePt t="13367" x="538163" y="5610225"/>
          <p14:tracePt t="13372" x="533400" y="5610225"/>
          <p14:tracePt t="13375" x="533400" y="5605463"/>
          <p14:tracePt t="13383" x="523875" y="5600700"/>
          <p14:tracePt t="13392" x="509588" y="5586413"/>
          <p14:tracePt t="13402" x="504825" y="5586413"/>
          <p14:tracePt t="13547" x="504825" y="5581650"/>
          <p14:tracePt t="13556" x="509588" y="5572125"/>
          <p14:tracePt t="13562" x="519113" y="5562600"/>
          <p14:tracePt t="13573" x="552450" y="5529263"/>
          <p14:tracePt t="13582" x="585788" y="5491163"/>
          <p14:tracePt t="13592" x="628650" y="5462588"/>
          <p14:tracePt t="13603" x="671513" y="5429250"/>
          <p14:tracePt t="13612" x="723900" y="5400675"/>
          <p14:tracePt t="13622" x="776288" y="5372100"/>
          <p14:tracePt t="13633" x="819150" y="5357813"/>
          <p14:tracePt t="13642" x="847725" y="5343525"/>
          <p14:tracePt t="13652" x="871538" y="5338763"/>
          <p14:tracePt t="13663" x="890588" y="5329238"/>
          <p14:tracePt t="13672" x="909638" y="5314950"/>
          <p14:tracePt t="13683" x="919163" y="5305425"/>
          <p14:tracePt t="13692" x="933450" y="5295900"/>
          <p14:tracePt t="13702" x="947738" y="5281613"/>
          <p14:tracePt t="13713" x="966788" y="5267325"/>
          <p14:tracePt t="13722" x="981075" y="5248275"/>
          <p14:tracePt t="13732" x="1000125" y="5233988"/>
          <p14:tracePt t="13742" x="1009650" y="5229225"/>
          <p14:tracePt t="13822" x="1009650" y="5224463"/>
          <p14:tracePt t="13826" x="1014413" y="5224463"/>
          <p14:tracePt t="13834" x="1014413" y="5219700"/>
          <p14:tracePt t="13842" x="1019175" y="5219700"/>
          <p14:tracePt t="13852" x="1028700" y="5214938"/>
          <p14:tracePt t="13862" x="1033463" y="5210175"/>
          <p14:tracePt t="13872" x="1042988" y="5200650"/>
          <p14:tracePt t="13882" x="1052513" y="5200650"/>
          <p14:tracePt t="13892" x="1071563" y="5191125"/>
          <p14:tracePt t="13902" x="1095375" y="5186363"/>
          <p14:tracePt t="13912" x="1143000" y="5172075"/>
          <p14:tracePt t="13922" x="1204913" y="5148263"/>
          <p14:tracePt t="13932" x="1300163" y="5124450"/>
          <p14:tracePt t="13942" x="1414463" y="5095875"/>
          <p14:tracePt t="13952" x="1543050" y="5062538"/>
          <p14:tracePt t="13962" x="1690688" y="5024438"/>
          <p14:tracePt t="13972" x="1852613" y="4991100"/>
          <p14:tracePt t="13982" x="2033588" y="4957763"/>
          <p14:tracePt t="13993" x="2209800" y="4929188"/>
          <p14:tracePt t="14003" x="2352675" y="4905375"/>
          <p14:tracePt t="14012" x="2462213" y="4881563"/>
          <p14:tracePt t="14023" x="2528888" y="4857750"/>
          <p14:tracePt t="14032" x="2562225" y="4848225"/>
          <p14:tracePt t="14042" x="2581275" y="4843463"/>
          <p14:tracePt t="14052" x="2600325" y="4833938"/>
          <p14:tracePt t="14063" x="2619375" y="4824413"/>
          <p14:tracePt t="14065" x="2624138" y="4824413"/>
          <p14:tracePt t="14072" x="2643188" y="4810125"/>
          <p14:tracePt t="14083" x="2662238" y="4795838"/>
          <p14:tracePt t="14092" x="2695575" y="4772025"/>
          <p14:tracePt t="14103" x="2733675" y="4743450"/>
          <p14:tracePt t="14112" x="2771775" y="4719638"/>
          <p14:tracePt t="14122" x="2814638" y="4695825"/>
          <p14:tracePt t="14133" x="2847975" y="4667250"/>
          <p14:tracePt t="14142" x="2871788" y="4648200"/>
          <p14:tracePt t="14152" x="2881313" y="4638675"/>
          <p14:tracePt t="14162" x="2886075" y="4624388"/>
          <p14:tracePt t="14172" x="2895600" y="4614863"/>
          <p14:tracePt t="14182" x="2909888" y="4605338"/>
          <p14:tracePt t="14193" x="2924175" y="4591050"/>
          <p14:tracePt t="14202" x="2938463" y="4572000"/>
          <p14:tracePt t="14212" x="2957513" y="4548188"/>
          <p14:tracePt t="14222" x="2981325" y="4524375"/>
          <p14:tracePt t="14233" x="2995613" y="4491038"/>
          <p14:tracePt t="14243" x="3009900" y="4467225"/>
          <p14:tracePt t="14252" x="3024188" y="4438650"/>
          <p14:tracePt t="14262" x="3043238" y="4414838"/>
          <p14:tracePt t="14272" x="3062288" y="4386263"/>
          <p14:tracePt t="14282" x="3095625" y="4357688"/>
          <p14:tracePt t="14293" x="3124200" y="4319588"/>
          <p14:tracePt t="14302" x="3157538" y="4281488"/>
          <p14:tracePt t="14312" x="3186113" y="4238625"/>
          <p14:tracePt t="14323" x="3209925" y="4205288"/>
          <p14:tracePt t="14332" x="3233738" y="4167188"/>
          <p14:tracePt t="14342" x="3248025" y="4138613"/>
          <p14:tracePt t="14352" x="3257550" y="4110038"/>
          <p14:tracePt t="14362" x="3267075" y="4090988"/>
          <p14:tracePt t="14372" x="3276600" y="4071938"/>
          <p14:tracePt t="14383" x="3286125" y="4052888"/>
          <p14:tracePt t="14392" x="3290888" y="4038600"/>
          <p14:tracePt t="14403" x="3300413" y="4024313"/>
          <p14:tracePt t="14412" x="3300413" y="4010025"/>
          <p14:tracePt t="14422" x="3300413" y="3995738"/>
          <p14:tracePt t="14433" x="3305175" y="3981450"/>
          <p14:tracePt t="14442" x="3309938" y="3971925"/>
          <p14:tracePt t="14452" x="3314700" y="3957638"/>
          <p14:tracePt t="14463" x="3314700" y="3938588"/>
          <p14:tracePt t="14472" x="3319463" y="3919538"/>
          <p14:tracePt t="14482" x="3324225" y="3905250"/>
          <p14:tracePt t="14492" x="3324225" y="3890963"/>
          <p14:tracePt t="14502" x="3328988" y="3881438"/>
          <p14:tracePt t="14617" x="3324225" y="3881438"/>
          <p14:tracePt t="14619" x="3324225" y="3876675"/>
          <p14:tracePt t="14622" x="3319463" y="3876675"/>
          <p14:tracePt t="14636" x="3314700" y="3876675"/>
          <p14:tracePt t="14646" x="3309938" y="3876675"/>
          <p14:tracePt t="14655" x="3309938" y="3871913"/>
          <p14:tracePt t="14662" x="3305175" y="3871913"/>
          <p14:tracePt t="14674" x="3300413" y="3871913"/>
          <p14:tracePt t="14685" x="3295650" y="3871913"/>
          <p14:tracePt t="14695" x="3290888" y="3871913"/>
          <p14:tracePt t="14702" x="3286125" y="3867150"/>
          <p14:tracePt t="14713" x="3276600" y="3867150"/>
          <p14:tracePt t="14722" x="3267075" y="3867150"/>
          <p14:tracePt t="14732" x="3252788" y="3867150"/>
          <p14:tracePt t="14743" x="3248025" y="3862388"/>
          <p14:tracePt t="14752" x="3238500" y="3862388"/>
          <p14:tracePt t="14773" x="3233738" y="3862388"/>
          <p14:tracePt t="14782" x="3228975" y="3862388"/>
          <p14:tracePt t="14792" x="3224213" y="3862388"/>
          <p14:tracePt t="14817" x="3219450" y="3862388"/>
          <p14:tracePt t="14832" x="3214688" y="3862388"/>
          <p14:tracePt t="14842" x="3209925" y="3862388"/>
          <p14:tracePt t="14855" x="3205163" y="3867150"/>
          <p14:tracePt t="14862" x="3200400" y="3867150"/>
          <p14:tracePt t="14872" x="3195638" y="3867150"/>
          <p14:tracePt t="14883" x="3190875" y="3867150"/>
          <p14:tracePt t="14893" x="3181350" y="3871913"/>
          <p14:tracePt t="14902" x="3176588" y="3871913"/>
          <p14:tracePt t="14922" x="3171825" y="3871913"/>
          <p14:tracePt t="14944" x="3167063" y="3871913"/>
          <p14:tracePt t="14958" x="3162300" y="3871913"/>
          <p14:tracePt t="14966" x="3157538" y="3871913"/>
          <p14:tracePt t="14979" x="3152775" y="3871913"/>
          <p14:tracePt t="15091" x="3157538" y="3871913"/>
          <p14:tracePt t="15098" x="3162300" y="3871913"/>
          <p14:tracePt t="15107" x="3167063" y="3867150"/>
          <p14:tracePt t="15112" x="3171825" y="3867150"/>
          <p14:tracePt t="15123" x="3181350" y="3867150"/>
          <p14:tracePt t="15133" x="3190875" y="3862388"/>
          <p14:tracePt t="15142" x="3205163" y="3862388"/>
          <p14:tracePt t="15153" x="3219450" y="3857625"/>
          <p14:tracePt t="15163" x="3233738" y="3852863"/>
          <p14:tracePt t="15172" x="3248025" y="3848100"/>
          <p14:tracePt t="15183" x="3257550" y="3848100"/>
          <p14:tracePt t="15192" x="3262313" y="3848100"/>
          <p14:tracePt t="15203" x="3262313" y="3843338"/>
          <p14:tracePt t="15227" x="3267075" y="3843338"/>
          <p14:tracePt t="15235" x="3271838" y="3843338"/>
          <p14:tracePt t="15244" x="3276600" y="3843338"/>
          <p14:tracePt t="15254" x="3281363" y="3843338"/>
          <p14:tracePt t="15262" x="3290888" y="3843338"/>
          <p14:tracePt t="15273" x="3295650" y="3843338"/>
          <p14:tracePt t="15282" x="3305175" y="3843338"/>
          <p14:tracePt t="15293" x="3309938" y="3843338"/>
          <p14:tracePt t="15302" x="3314700" y="3843338"/>
          <p14:tracePt t="15323" x="3319463" y="3843338"/>
          <p14:tracePt t="15336" x="3324225" y="3843338"/>
          <p14:tracePt t="15344" x="3328988" y="3843338"/>
          <p14:tracePt t="15352" x="3333750" y="3843338"/>
          <p14:tracePt t="15362" x="3338513" y="3843338"/>
          <p14:tracePt t="15372" x="3343275" y="3843338"/>
          <p14:tracePt t="15384" x="3348038" y="3843338"/>
          <p14:tracePt t="15429" x="3352800" y="3843338"/>
          <p14:tracePt t="15441" x="3357563" y="3843338"/>
          <p14:tracePt t="15452" x="3362325" y="3843338"/>
          <p14:tracePt t="15459" x="3367088" y="3843338"/>
          <p14:tracePt t="15467" x="3371850" y="3843338"/>
          <p14:tracePt t="15481" x="3376613" y="3843338"/>
          <p14:tracePt t="15486" x="3381375" y="3843338"/>
          <p14:tracePt t="15497" x="3386138" y="3843338"/>
          <p14:tracePt t="15509" x="3390900" y="3843338"/>
          <p14:tracePt t="15519" x="3395663" y="3843338"/>
          <p14:tracePt t="15525" x="3400425" y="3843338"/>
          <p14:tracePt t="15535" x="3405188" y="3843338"/>
          <p14:tracePt t="15545" x="3409950" y="3843338"/>
          <p14:tracePt t="15552" x="3409950" y="3848100"/>
          <p14:tracePt t="15562" x="3414713" y="3848100"/>
          <p14:tracePt t="15580" x="3419475" y="3848100"/>
          <p14:tracePt t="15588" x="3419475" y="3852863"/>
          <p14:tracePt t="15604" x="3424238" y="3852863"/>
          <p14:tracePt t="15613" x="3424238" y="3857625"/>
          <p14:tracePt t="15614" x="3429000" y="3857625"/>
          <p14:tracePt t="15623" x="3429000" y="3862388"/>
          <p14:tracePt t="15633" x="3433763" y="3867150"/>
          <p14:tracePt t="15643" x="3438525" y="3876675"/>
          <p14:tracePt t="15652" x="3438525" y="3886200"/>
          <p14:tracePt t="15662" x="3443288" y="3886200"/>
          <p14:tracePt t="15818" x="3448050" y="3886200"/>
          <p14:tracePt t="15855" x="3452813" y="3886200"/>
          <p14:tracePt t="15860" x="3457575" y="3886200"/>
          <p14:tracePt t="15867" x="3462338" y="3886200"/>
          <p14:tracePt t="15873" x="3471863" y="3886200"/>
          <p14:tracePt t="15883" x="3481388" y="3886200"/>
          <p14:tracePt t="15892" x="3486150" y="3886200"/>
          <p14:tracePt t="15902" x="3490913" y="3886200"/>
          <p14:tracePt t="15912" x="3495675" y="3886200"/>
          <p14:tracePt t="16204" x="3500438" y="3886200"/>
          <p14:tracePt t="16214" x="3505200" y="3886200"/>
          <p14:tracePt t="16226" x="3509963" y="3886200"/>
          <p14:tracePt t="16235" x="3514725" y="3886200"/>
          <p14:tracePt t="16240" x="3519488" y="3886200"/>
          <p14:tracePt t="16245" x="3524250" y="3886200"/>
          <p14:tracePt t="16253" x="3529013" y="3886200"/>
          <p14:tracePt t="16263" x="3538538" y="3886200"/>
          <p14:tracePt t="16273" x="3548063" y="3886200"/>
          <p14:tracePt t="16282" x="3557588" y="3886200"/>
          <p14:tracePt t="16293" x="3567113" y="3881438"/>
          <p14:tracePt t="16302" x="3571875" y="3881438"/>
          <p14:tracePt t="16322" x="3576638" y="3881438"/>
          <p14:tracePt t="16380" x="3581400" y="3881438"/>
          <p14:tracePt t="16395" x="3586163" y="3881438"/>
          <p14:tracePt t="16402" x="3590925" y="3881438"/>
          <p14:tracePt t="16408" x="3595688" y="3881438"/>
          <p14:tracePt t="16415" x="3600450" y="3881438"/>
          <p14:tracePt t="16423" x="3605213" y="3881438"/>
          <p14:tracePt t="16433" x="3609975" y="3881438"/>
          <p14:tracePt t="16443" x="3614738" y="3881438"/>
          <p14:tracePt t="16453" x="3624263" y="3881438"/>
          <p14:tracePt t="16463" x="3629025" y="3881438"/>
          <p14:tracePt t="16472" x="3638550" y="3881438"/>
          <p14:tracePt t="16483" x="3648075" y="3881438"/>
          <p14:tracePt t="16493" x="3662363" y="3881438"/>
          <p14:tracePt t="16503" x="3676650" y="3881438"/>
          <p14:tracePt t="16513" x="3686175" y="3881438"/>
          <p14:tracePt t="16523" x="3695700" y="3881438"/>
          <p14:tracePt t="16532" x="3700463" y="3876675"/>
          <p14:tracePt t="16543" x="3705225" y="3876675"/>
          <p14:tracePt t="16553" x="3714750" y="3876675"/>
          <p14:tracePt t="16563" x="3719513" y="3876675"/>
          <p14:tracePt t="16575" x="3724275" y="3876675"/>
          <p14:tracePt t="17453" x="3719513" y="3876675"/>
          <p14:tracePt t="17462" x="3714750" y="3876675"/>
          <p14:tracePt t="17472" x="3709988" y="3876675"/>
          <p14:tracePt t="17697" x="3714750" y="3876675"/>
          <p14:tracePt t="17702" x="3719513" y="3876675"/>
          <p14:tracePt t="17713" x="3724275" y="3876675"/>
          <p14:tracePt t="17723" x="3729038" y="3876675"/>
          <p14:tracePt t="17734" x="3733800" y="3876675"/>
          <p14:tracePt t="18033" x="3738563" y="3876675"/>
          <p14:tracePt t="18047" x="3743325" y="3876675"/>
          <p14:tracePt t="18096" x="3748088" y="3876675"/>
          <p14:tracePt t="18110" x="3752850" y="3876675"/>
          <p14:tracePt t="18126" x="3757613" y="3876675"/>
          <p14:tracePt t="18499" x="3757613" y="3881438"/>
          <p14:tracePt t="18529" x="3752850" y="3886200"/>
          <p14:tracePt t="18536" x="3748088" y="3886200"/>
          <p14:tracePt t="18537" x="3743325" y="3886200"/>
          <p14:tracePt t="18543" x="3733800" y="3890963"/>
          <p14:tracePt t="18553" x="3714750" y="3895725"/>
          <p14:tracePt t="23786" x="3719513" y="3900488"/>
          <p14:tracePt t="23789" x="3724275" y="3905250"/>
          <p14:tracePt t="23793" x="3733800" y="3905250"/>
          <p14:tracePt t="23803" x="3748088" y="3919538"/>
          <p14:tracePt t="23813" x="3771900" y="3933825"/>
          <p14:tracePt t="23823" x="3814763" y="3952875"/>
          <p14:tracePt t="23833" x="3886200" y="3976688"/>
          <p14:tracePt t="23843" x="3976688" y="3981450"/>
          <p14:tracePt t="23853" x="4076700" y="3967163"/>
          <p14:tracePt t="23863" x="4186238" y="3938588"/>
          <p14:tracePt t="23873" x="4281488" y="3900488"/>
          <p14:tracePt t="23884" x="4371975" y="3871913"/>
          <p14:tracePt t="23893" x="4410075" y="3857625"/>
          <p14:tracePt t="23903" x="4419600" y="3852863"/>
          <p14:tracePt t="24044" x="4414838" y="3852863"/>
          <p14:tracePt t="24047" x="4410075" y="3857625"/>
          <p14:tracePt t="24053" x="4405313" y="3857625"/>
          <p14:tracePt t="24063" x="4386263" y="3857625"/>
          <p14:tracePt t="24067" x="4367213" y="3852863"/>
          <p14:tracePt t="24073" x="4333875" y="3829050"/>
          <p14:tracePt t="24083" x="4257675" y="3786188"/>
          <p14:tracePt t="24094" x="4143375" y="3729038"/>
          <p14:tracePt t="24103" x="4033838" y="3686175"/>
          <p14:tracePt t="24114" x="3933825" y="3652838"/>
          <p14:tracePt t="24123" x="3867150" y="3638550"/>
          <p14:tracePt t="24133" x="3838575" y="3633788"/>
          <p14:tracePt t="24143" x="3824288" y="3624263"/>
          <p14:tracePt t="24153" x="3810000" y="3619500"/>
          <p14:tracePt t="24164" x="3805238" y="3614738"/>
          <p14:tracePt t="24263" x="3800475" y="3614738"/>
          <p14:tracePt t="24266" x="3795713" y="3614738"/>
          <p14:tracePt t="24274" x="3781425" y="3614738"/>
          <p14:tracePt t="24283" x="3757613" y="3614738"/>
          <p14:tracePt t="24293" x="3729038" y="3629025"/>
          <p14:tracePt t="24303" x="3705225" y="3643313"/>
          <p14:tracePt t="24313" x="3681413" y="3667125"/>
          <p14:tracePt t="24323" x="3662363" y="3686175"/>
          <p14:tracePt t="24333" x="3652838" y="3695700"/>
          <p14:tracePt t="24344" x="3643313" y="3700463"/>
          <p14:tracePt t="25095" x="3643313" y="3705225"/>
          <p14:tracePt t="25099" x="3643313" y="3709988"/>
          <p14:tracePt t="25103" x="3652838" y="3714750"/>
          <p14:tracePt t="25113" x="3667125" y="3738563"/>
          <p14:tracePt t="25124" x="3690938" y="3762375"/>
          <p14:tracePt t="25133" x="3709988" y="3776663"/>
          <p14:tracePt t="25143" x="3729038" y="3795713"/>
          <p14:tracePt t="25153" x="3743325" y="3805238"/>
          <p14:tracePt t="25164" x="3762375" y="3814763"/>
          <p14:tracePt t="25173" x="3771900" y="3819525"/>
          <p14:tracePt t="25183" x="3776663" y="3824288"/>
          <p14:tracePt t="25318" x="3776663" y="3829050"/>
          <p14:tracePt t="25327" x="3776663" y="3833813"/>
          <p14:tracePt t="25330" x="3776663" y="3838575"/>
          <p14:tracePt t="25336" x="3771900" y="3843338"/>
          <p14:tracePt t="25343" x="3767138" y="3852863"/>
          <p14:tracePt t="25353" x="3767138" y="3857625"/>
          <p14:tracePt t="25507" x="3767138" y="3852863"/>
          <p14:tracePt t="25518" x="3767138" y="3848100"/>
          <p14:tracePt t="25524" x="3767138" y="3843338"/>
          <p14:tracePt t="25533" x="3762375" y="3843338"/>
          <p14:tracePt t="25538" x="3762375" y="3838575"/>
          <p14:tracePt t="25546" x="3757613" y="3838575"/>
          <p14:tracePt t="25554" x="3757613" y="3833813"/>
          <p14:tracePt t="25565" x="3752850" y="3833813"/>
          <p14:tracePt t="25576" x="3752850" y="3829050"/>
          <p14:tracePt t="25583" x="3748088" y="3829050"/>
          <p14:tracePt t="25594" x="3743325" y="3824288"/>
          <p14:tracePt t="25603" x="3743325" y="3819525"/>
          <p14:tracePt t="25613" x="3738563" y="3819525"/>
          <p14:tracePt t="25623" x="3738563" y="3814763"/>
          <p14:tracePt t="25650" x="3738563" y="3810000"/>
          <p14:tracePt t="25656" x="3738563" y="3805238"/>
          <p14:tracePt t="25667" x="3738563" y="3800475"/>
          <p14:tracePt t="25681" x="3738563" y="3795713"/>
          <p14:tracePt t="25684" x="3743325" y="3795713"/>
          <p14:tracePt t="25693" x="3743325" y="3790950"/>
          <p14:tracePt t="25703" x="3748088" y="3790950"/>
          <p14:tracePt t="25714" x="3748088" y="3786188"/>
          <p14:tracePt t="25735" x="3748088" y="3781425"/>
          <p14:tracePt t="25742" x="3752850" y="3781425"/>
          <p14:tracePt t="25745" x="3752850" y="3776663"/>
          <p14:tracePt t="25753" x="3757613" y="3771900"/>
          <p14:tracePt t="25764" x="3762375" y="3762375"/>
          <p14:tracePt t="25774" x="3771900" y="3757613"/>
          <p14:tracePt t="25783" x="3781425" y="3748088"/>
          <p14:tracePt t="25794" x="3786188" y="3743325"/>
          <p14:tracePt t="25804" x="3795713" y="3738563"/>
          <p14:tracePt t="25813" x="3800475" y="3733800"/>
          <p14:tracePt t="25833" x="3805238" y="3733800"/>
          <p14:tracePt t="25895" x="3805238" y="3729038"/>
          <p14:tracePt t="25910" x="3805238" y="3724275"/>
          <p14:tracePt t="25913" x="3810000" y="3724275"/>
          <p14:tracePt t="25915" x="3810000" y="3719513"/>
          <p14:tracePt t="25924" x="3814763" y="3714750"/>
          <p14:tracePt t="26017" x="3819525" y="3714750"/>
          <p14:tracePt t="26045" x="3824288" y="3714750"/>
          <p14:tracePt t="26068" x="3829050" y="3714750"/>
          <p14:tracePt t="26114" x="3829050" y="3719513"/>
          <p14:tracePt t="26126" x="3829050" y="3724275"/>
          <p14:tracePt t="26132" x="3829050" y="3729038"/>
          <p14:tracePt t="26139" x="3829050" y="3733800"/>
          <p14:tracePt t="26144" x="3829050" y="3738563"/>
          <p14:tracePt t="26154" x="3819525" y="3743325"/>
          <p14:tracePt t="26164" x="3819525" y="3757613"/>
          <p14:tracePt t="26173" x="3810000" y="3762375"/>
          <p14:tracePt t="26185" x="3805238" y="3771900"/>
          <p14:tracePt t="26193" x="3805238" y="3776663"/>
          <p14:tracePt t="26203" x="3795713" y="3786188"/>
          <p14:tracePt t="26214" x="3790950" y="3795713"/>
          <p14:tracePt t="26223" x="3790950" y="3800475"/>
          <p14:tracePt t="26234" x="3786188" y="3800475"/>
          <p14:tracePt t="26334" x="3790950" y="3795713"/>
          <p14:tracePt t="26338" x="3795713" y="3795713"/>
          <p14:tracePt t="26343" x="3805238" y="3790950"/>
          <p14:tracePt t="26354" x="3824288" y="3776663"/>
          <p14:tracePt t="26364" x="3838575" y="3762375"/>
          <p14:tracePt t="26374" x="3848100" y="3752850"/>
          <p14:tracePt t="26384" x="3857625" y="3743325"/>
          <p14:tracePt t="26393" x="3867150" y="3733800"/>
          <p14:tracePt t="26403" x="3876675" y="3724275"/>
          <p14:tracePt t="26414" x="3886200" y="3714750"/>
          <p14:tracePt t="26424" x="3890963" y="3705225"/>
          <p14:tracePt t="26434" x="3900488" y="3700463"/>
          <p14:tracePt t="26443" x="3905250" y="3690938"/>
          <p14:tracePt t="26454" x="3910013" y="3690938"/>
          <p14:tracePt t="26494" x="3914775" y="3690938"/>
          <p14:tracePt t="26679" x="3914775" y="3695700"/>
          <p14:tracePt t="26684" x="3914775" y="3700463"/>
          <p14:tracePt t="26857" x="3910013" y="3700463"/>
          <p14:tracePt t="26860" x="3905250" y="3700463"/>
          <p14:tracePt t="26864" x="3900488" y="3705225"/>
          <p14:tracePt t="26874" x="3886200" y="3714750"/>
          <p14:tracePt t="26884" x="3871913" y="3714750"/>
          <p14:tracePt t="26987" x="3876675" y="3714750"/>
          <p14:tracePt t="26989" x="3881438" y="3714750"/>
          <p14:tracePt t="26993" x="3890963" y="3714750"/>
          <p14:tracePt t="27004" x="3924300" y="3714750"/>
          <p14:tracePt t="27014" x="3971925" y="3714750"/>
          <p14:tracePt t="27024" x="4038600" y="3714750"/>
          <p14:tracePt t="27034" x="4095750" y="3714750"/>
          <p14:tracePt t="27044" x="4152900" y="3709988"/>
          <p14:tracePt t="27054" x="4210050" y="3700463"/>
          <p14:tracePt t="27056" x="4229100" y="3690938"/>
          <p14:tracePt t="27064" x="4271963" y="3681413"/>
          <p14:tracePt t="27074" x="4319588" y="3667125"/>
          <p14:tracePt t="27084" x="4371975" y="3657600"/>
          <p14:tracePt t="27094" x="4443413" y="3648075"/>
          <p14:tracePt t="27104" x="4533900" y="3643313"/>
          <p14:tracePt t="27114" x="4652963" y="3643313"/>
          <p14:tracePt t="27124" x="4767263" y="3643313"/>
          <p14:tracePt t="27134" x="4857750" y="3643313"/>
          <p14:tracePt t="27144" x="4919663" y="3643313"/>
          <p14:tracePt t="27154" x="4953000" y="3643313"/>
          <p14:tracePt t="27164" x="4962525" y="3643313"/>
          <p14:tracePt t="27184" x="4967288" y="3643313"/>
          <p14:tracePt t="27194" x="4976813" y="3643313"/>
          <p14:tracePt t="27204" x="5000625" y="3648075"/>
          <p14:tracePt t="27214" x="5033963" y="3657600"/>
          <p14:tracePt t="27224" x="5076825" y="3671888"/>
          <p14:tracePt t="27234" x="5143500" y="3705225"/>
          <p14:tracePt t="27244" x="5205413" y="3738563"/>
          <p14:tracePt t="27254" x="5272088" y="3771900"/>
          <p14:tracePt t="27264" x="5334000" y="3800475"/>
          <p14:tracePt t="27274" x="5386388" y="3824288"/>
          <p14:tracePt t="27284" x="5410200" y="3838575"/>
          <p14:tracePt t="27294" x="5438775" y="3857625"/>
          <p14:tracePt t="27304" x="5472113" y="3886200"/>
          <p14:tracePt t="27314" x="5534025" y="3938588"/>
          <p14:tracePt t="27324" x="5629275" y="4010025"/>
          <p14:tracePt t="27334" x="5748338" y="4110038"/>
          <p14:tracePt t="27344" x="5872163" y="4210050"/>
          <p14:tracePt t="27354" x="5972175" y="4295775"/>
          <p14:tracePt t="27364" x="6043613" y="4352925"/>
          <p14:tracePt t="27374" x="6091238" y="4381500"/>
          <p14:tracePt t="27384" x="6119813" y="4400550"/>
          <p14:tracePt t="27394" x="6138863" y="4419600"/>
          <p14:tracePt t="27404" x="6148388" y="4438650"/>
          <p14:tracePt t="27414" x="6162675" y="4462463"/>
          <p14:tracePt t="27424" x="6172200" y="4491038"/>
          <p14:tracePt t="27434" x="6186488" y="4529138"/>
          <p14:tracePt t="27444" x="6191250" y="4567238"/>
          <p14:tracePt t="27454" x="6196013" y="4610100"/>
          <p14:tracePt t="27464" x="6200775" y="4652963"/>
          <p14:tracePt t="27474" x="6200775" y="4691063"/>
          <p14:tracePt t="27484" x="6200775" y="4729163"/>
          <p14:tracePt t="27494" x="6200775" y="4762500"/>
          <p14:tracePt t="27504" x="6200775" y="4795838"/>
          <p14:tracePt t="27514" x="6200775" y="4829175"/>
          <p14:tracePt t="27524" x="6200775" y="4862513"/>
          <p14:tracePt t="27534" x="6186488" y="4895850"/>
          <p14:tracePt t="27544" x="6167438" y="4943475"/>
          <p14:tracePt t="27555" x="6143625" y="4986338"/>
          <p14:tracePt t="27557" x="6134100" y="5000625"/>
          <p14:tracePt t="27564" x="6115050" y="5024438"/>
          <p14:tracePt t="27574" x="6081713" y="5067300"/>
          <p14:tracePt t="27584" x="6053138" y="5105400"/>
          <p14:tracePt t="27594" x="6019800" y="5138738"/>
          <p14:tracePt t="27604" x="5986463" y="5167313"/>
          <p14:tracePt t="27614" x="5962650" y="5191125"/>
          <p14:tracePt t="27624" x="5938838" y="5214938"/>
          <p14:tracePt t="27634" x="5910263" y="5229225"/>
          <p14:tracePt t="27644" x="5891213" y="5248275"/>
          <p14:tracePt t="27654" x="5872163" y="5262563"/>
          <p14:tracePt t="27664" x="5857875" y="5276850"/>
          <p14:tracePt t="27674" x="5843588" y="5291138"/>
          <p14:tracePt t="27684" x="5824538" y="5300663"/>
          <p14:tracePt t="27694" x="5815013" y="5310188"/>
          <p14:tracePt t="27704" x="5805488" y="5319713"/>
          <p14:tracePt t="27714" x="5786438" y="5329238"/>
          <p14:tracePt t="27724" x="5776913" y="5338763"/>
          <p14:tracePt t="27734" x="5762625" y="5348288"/>
          <p14:tracePt t="27744" x="5753100" y="5353050"/>
          <p14:tracePt t="27754" x="5743575" y="5353050"/>
          <p14:tracePt t="27764" x="5724525" y="5357813"/>
          <p14:tracePt t="27774" x="5705475" y="5357813"/>
          <p14:tracePt t="27784" x="5686425" y="5357813"/>
          <p14:tracePt t="27794" x="5672138" y="5357813"/>
          <p14:tracePt t="27804" x="5653088" y="5353050"/>
          <p14:tracePt t="27814" x="5643563" y="5348288"/>
          <p14:tracePt t="27824" x="5634038" y="5343525"/>
          <p14:tracePt t="27834" x="5619750" y="5338763"/>
          <p14:tracePt t="27844" x="5605463" y="5334000"/>
          <p14:tracePt t="27854" x="5591175" y="5329238"/>
          <p14:tracePt t="27864" x="5567363" y="5324475"/>
          <p14:tracePt t="27874" x="5548313" y="5324475"/>
          <p14:tracePt t="27884" x="5534025" y="5324475"/>
          <p14:tracePt t="27894" x="5519738" y="5324475"/>
          <p14:tracePt t="27904" x="5505450" y="5324475"/>
          <p14:tracePt t="27914" x="5500688" y="5324475"/>
          <p14:tracePt t="27924" x="5495925" y="5324475"/>
          <p14:tracePt t="28011" x="5500688" y="5324475"/>
          <p14:tracePt t="28015" x="5505450" y="5324475"/>
          <p14:tracePt t="28017" x="5510213" y="5324475"/>
          <p14:tracePt t="28024" x="5529263" y="5329238"/>
          <p14:tracePt t="28034" x="5567363" y="5329238"/>
          <p14:tracePt t="28044" x="5605463" y="5329238"/>
          <p14:tracePt t="28054" x="5648325" y="5329238"/>
          <p14:tracePt t="28056" x="5653088" y="5324475"/>
          <p14:tracePt t="28064" x="5676900" y="5324475"/>
          <p14:tracePt t="28074" x="5695950" y="5319713"/>
          <p14:tracePt t="28084" x="5705475" y="5314950"/>
          <p14:tracePt t="28094" x="5710238" y="5314950"/>
          <p14:tracePt t="28151" x="5710238" y="5310188"/>
          <p14:tracePt t="28160" x="5705475" y="5310188"/>
          <p14:tracePt t="28166" x="5705475" y="5305425"/>
          <p14:tracePt t="28181" x="5700713" y="5300663"/>
          <p14:tracePt t="28206" x="5695950" y="5300663"/>
          <p14:tracePt t="28214" x="5691188" y="5300663"/>
          <p14:tracePt t="28220" x="5686425" y="5295900"/>
          <p14:tracePt t="28224" x="5681663" y="5295900"/>
          <p14:tracePt t="28234" x="5662613" y="5295900"/>
          <p14:tracePt t="28244" x="5643563" y="5291138"/>
          <p14:tracePt t="28254" x="5619750" y="5286375"/>
          <p14:tracePt t="28264" x="5600700" y="5281613"/>
          <p14:tracePt t="28274" x="5586413" y="5281613"/>
          <p14:tracePt t="28284" x="5572125" y="5276850"/>
          <p14:tracePt t="28294" x="5562600" y="5276850"/>
          <p14:tracePt t="28304" x="5548313" y="5272088"/>
          <p14:tracePt t="28314" x="5538788" y="5272088"/>
          <p14:tracePt t="28324" x="5534025" y="5272088"/>
          <p14:tracePt t="28334" x="5519738" y="5272088"/>
          <p14:tracePt t="28344" x="5510213" y="5272088"/>
          <p14:tracePt t="28354" x="5505450" y="5276850"/>
          <p14:tracePt t="28364" x="5495925" y="5281613"/>
          <p14:tracePt t="28374" x="5495925" y="5286375"/>
          <p14:tracePt t="28384" x="5491163" y="5286375"/>
          <p14:tracePt t="28404" x="5491163" y="5291138"/>
          <p14:tracePt t="28444" x="5486400" y="5291138"/>
          <p14:tracePt t="28538" x="5481638" y="5291138"/>
          <p14:tracePt t="28542" x="5476875" y="5291138"/>
          <p14:tracePt t="28548" x="5472113" y="5291138"/>
          <p14:tracePt t="28554" x="5467350" y="5291138"/>
          <p14:tracePt t="28564" x="5462588" y="5286375"/>
          <p14:tracePt t="28584" x="5457825" y="5286375"/>
          <p14:tracePt t="28594" x="5453063" y="5286375"/>
          <p14:tracePt t="28604" x="5453063" y="5281613"/>
          <p14:tracePt t="28614" x="5448300" y="5281613"/>
          <p14:tracePt t="28624" x="5443538" y="5281613"/>
          <p14:tracePt t="28634" x="5438775" y="5276850"/>
          <p14:tracePt t="28644" x="5434013" y="5276850"/>
          <p14:tracePt t="28718" x="5438775" y="5276850"/>
          <p14:tracePt t="28721" x="5443538" y="5276850"/>
          <p14:tracePt t="28724" x="5448300" y="5276850"/>
          <p14:tracePt t="28734" x="5476875" y="5276850"/>
          <p14:tracePt t="28744" x="5519738" y="5276850"/>
          <p14:tracePt t="28754" x="5567363" y="5276850"/>
          <p14:tracePt t="28764" x="5619750" y="5272088"/>
          <p14:tracePt t="28774" x="5657850" y="5267325"/>
          <p14:tracePt t="28784" x="5695950" y="5262563"/>
          <p14:tracePt t="28794" x="5724525" y="5253038"/>
          <p14:tracePt t="28804" x="5743575" y="5253038"/>
          <p14:tracePt t="28814" x="5757863" y="5248275"/>
          <p14:tracePt t="28824" x="5762625" y="5248275"/>
          <p14:tracePt t="28834" x="5767388" y="5248275"/>
          <p14:tracePt t="28888" x="5762625" y="5248275"/>
          <p14:tracePt t="28893" x="5757863" y="5248275"/>
          <p14:tracePt t="28896" x="5753100" y="5248275"/>
          <p14:tracePt t="28904" x="5734050" y="5248275"/>
          <p14:tracePt t="28914" x="5710238" y="5248275"/>
          <p14:tracePt t="28924" x="5686425" y="5248275"/>
          <p14:tracePt t="28935" x="5657850" y="5248275"/>
          <p14:tracePt t="28944" x="5634038" y="5248275"/>
          <p14:tracePt t="28954" x="5614988" y="5248275"/>
          <p14:tracePt t="28964" x="5586413" y="5248275"/>
          <p14:tracePt t="28974" x="5572125" y="5253038"/>
          <p14:tracePt t="28984" x="5557838" y="5257800"/>
          <p14:tracePt t="28994" x="5548313" y="5257800"/>
          <p14:tracePt t="29004" x="5543550" y="5257800"/>
          <p14:tracePt t="29096" x="5543550" y="5262563"/>
          <p14:tracePt t="29098" x="5548313" y="5262563"/>
          <p14:tracePt t="29104" x="5553075" y="5262563"/>
          <p14:tracePt t="29114" x="5567363" y="5267325"/>
          <p14:tracePt t="29124" x="5576888" y="5272088"/>
          <p14:tracePt t="29135" x="5591175" y="5272088"/>
          <p14:tracePt t="29144" x="5600700" y="5276850"/>
          <p14:tracePt t="29154" x="5610225" y="5276850"/>
          <p14:tracePt t="29164" x="5619750" y="5276850"/>
          <p14:tracePt t="29296" x="5619750" y="5281613"/>
          <p14:tracePt t="29922" x="5614988" y="5281613"/>
          <p14:tracePt t="34819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Conclusion and Remaining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821" y="2078544"/>
            <a:ext cx="10515600" cy="4351338"/>
          </a:xfrm>
        </p:spPr>
        <p:txBody>
          <a:bodyPr numCol="1">
            <a:normAutofit fontScale="25000" lnSpcReduction="20000"/>
          </a:bodyPr>
          <a:lstStyle/>
          <a:p>
            <a:pPr>
              <a:lnSpc>
                <a:spcPct val="120000"/>
              </a:lnSpc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sz="11200" dirty="0">
                <a:latin typeface="Alegreya Sans" panose="00000500000000000000" pitchFamily="2" charset="0"/>
              </a:rPr>
              <a:t> CG-Modelling matching Experimental Findings*</a:t>
            </a:r>
          </a:p>
          <a:p>
            <a:pPr>
              <a:lnSpc>
                <a:spcPct val="120000"/>
              </a:lnSpc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sz="11200" dirty="0">
                <a:latin typeface="Alegreya Sans" panose="00000500000000000000" pitchFamily="2" charset="0"/>
              </a:rPr>
              <a:t> Results so far for CTG/CAG_10</a:t>
            </a:r>
          </a:p>
          <a:p>
            <a:pPr>
              <a:lnSpc>
                <a:spcPct val="120000"/>
              </a:lnSpc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sz="11200" dirty="0">
                <a:latin typeface="Alegreya Sans" panose="00000500000000000000" pitchFamily="2" charset="0"/>
              </a:rPr>
              <a:t> CAG_40 and CTG_30 ?</a:t>
            </a:r>
            <a:endParaRPr lang="en-GB" sz="72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sz="72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sz="28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sz="28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r>
              <a:rPr lang="en-GB" sz="5600" dirty="0">
                <a:latin typeface="Alegreya Sans" panose="00000500000000000000" pitchFamily="2" charset="0"/>
              </a:rPr>
              <a:t>A Few Useful Links</a:t>
            </a:r>
            <a:r>
              <a:rPr lang="en-GB" sz="5600" b="1" dirty="0">
                <a:solidFill>
                  <a:srgbClr val="568A31"/>
                </a:solidFill>
                <a:latin typeface="Alegreya Sans" panose="00000500000000000000" pitchFamily="2" charset="0"/>
              </a:rPr>
              <a:t>:</a:t>
            </a:r>
          </a:p>
          <a:p>
            <a:pPr marL="0" indent="0">
              <a:buNone/>
            </a:pPr>
            <a:r>
              <a:rPr lang="en-GB" sz="5600" dirty="0">
                <a:solidFill>
                  <a:srgbClr val="0563C1"/>
                </a:solidFill>
                <a:latin typeface="Alegreya Sans" panose="000005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https://www.lammps.org/</a:t>
            </a:r>
            <a:r>
              <a:rPr lang="en-GB" sz="5600" dirty="0">
                <a:solidFill>
                  <a:srgbClr val="0563C1"/>
                </a:solidFill>
                <a:latin typeface="Alegreya Sans" panose="00000500000000000000" pitchFamily="2" charset="0"/>
              </a:rPr>
              <a:t> </a:t>
            </a:r>
            <a:r>
              <a:rPr lang="en-GB" sz="5600" b="1" dirty="0">
                <a:solidFill>
                  <a:srgbClr val="568A31"/>
                </a:solidFill>
                <a:latin typeface="Alegreya Sans" panose="00000500000000000000" pitchFamily="2" charset="0"/>
              </a:rPr>
              <a:t> |  </a:t>
            </a:r>
            <a:r>
              <a:rPr lang="en-GB" sz="5600" dirty="0">
                <a:solidFill>
                  <a:srgbClr val="0563C1"/>
                </a:solidFill>
                <a:latin typeface="Alegreya Sans" panose="000005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https://docs.lammps.org/Packages_details.html#pkg-cg-dna</a:t>
            </a:r>
            <a:endParaRPr lang="en-GB" sz="56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r>
              <a:rPr lang="en-GB" sz="5600" dirty="0">
                <a:latin typeface="Alegreya Sans" panose="00000500000000000000" pitchFamily="2" charset="0"/>
                <a:hlinkClick r:id="rId4"/>
              </a:rPr>
              <a:t>https://dna.physics.ox.ac.uk/index.php/Main_Page</a:t>
            </a:r>
            <a:endParaRPr lang="en-GB" sz="5600" dirty="0">
              <a:solidFill>
                <a:srgbClr val="0563C1"/>
              </a:solidFill>
              <a:latin typeface="Alegreya Sans" panose="00000500000000000000" pitchFamily="2" charset="0"/>
            </a:endParaRPr>
          </a:p>
          <a:p>
            <a:pPr marL="0" indent="0">
              <a:buNone/>
            </a:pPr>
            <a:r>
              <a:rPr lang="en-GB" sz="5600" dirty="0">
                <a:latin typeface="Alegreya Sans" panose="00000500000000000000" pitchFamily="2" charset="0"/>
              </a:rPr>
              <a:t>.ppt here on my GitHub </a:t>
            </a:r>
            <a:r>
              <a:rPr lang="en-GB" sz="5600" b="1" dirty="0">
                <a:solidFill>
                  <a:srgbClr val="568A31"/>
                </a:solidFill>
                <a:latin typeface="Alegreya Sans" panose="00000500000000000000" pitchFamily="2" charset="0"/>
              </a:rPr>
              <a:t>| </a:t>
            </a:r>
            <a:r>
              <a:rPr lang="en-GB" sz="5600" dirty="0">
                <a:latin typeface="Alegreya Sans" panose="00000500000000000000" pitchFamily="2" charset="0"/>
                <a:hlinkClick r:id="rId5"/>
              </a:rPr>
              <a:t>https://github.com/lrussell676/Public_Yr_4_Files/blob/main/PH450%20Talk.pptx</a:t>
            </a:r>
            <a:endParaRPr lang="en-GB" sz="56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sz="56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r>
              <a:rPr lang="en-GB" sz="5600" dirty="0">
                <a:latin typeface="Alegreya Sans" panose="00000500000000000000" pitchFamily="2" charset="0"/>
              </a:rPr>
              <a:t>* Simona Bianco, </a:t>
            </a:r>
            <a:r>
              <a:rPr lang="en-GB" sz="5600" dirty="0" err="1">
                <a:latin typeface="Alegreya Sans" panose="00000500000000000000" pitchFamily="2" charset="0"/>
              </a:rPr>
              <a:t>Tianyu</a:t>
            </a:r>
            <a:r>
              <a:rPr lang="en-GB" sz="5600" dirty="0">
                <a:latin typeface="Alegreya Sans" panose="00000500000000000000" pitchFamily="2" charset="0"/>
              </a:rPr>
              <a:t> Hu, Oliver Henrich, Steven W. Magennis, Heterogeneous migration routes of DNA triplet repeat slip-outs, Biophysical Reports, Volume 2, Issue 3, 2022, 100070, ISSN 2667-0747, https://doi.org/10.1016/j.bpr.2022.100070.</a:t>
            </a:r>
          </a:p>
          <a:p>
            <a:pPr marL="0" indent="0">
              <a:buNone/>
            </a:pPr>
            <a:endParaRPr lang="en-GB" sz="3400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0F64CD1-01A5-6FA2-9A8A-1BE044AC5443}"/>
              </a:ext>
            </a:extLst>
          </p:cNvPr>
          <p:cNvGrpSpPr/>
          <p:nvPr/>
        </p:nvGrpSpPr>
        <p:grpSpPr>
          <a:xfrm>
            <a:off x="1405462" y="1363559"/>
            <a:ext cx="7174332" cy="337630"/>
            <a:chOff x="1454102" y="1354323"/>
            <a:chExt cx="3997396" cy="33763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986551"/>
              <a:ext cx="317440" cy="109335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986556"/>
              <a:ext cx="317440" cy="109335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969954"/>
              <a:ext cx="317440" cy="109335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C64EB8B-ECC1-4131-9034-7A7B36E9DB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4746101" y="966365"/>
              <a:ext cx="317440" cy="109335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14218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3022"/>
    </mc:Choice>
    <mc:Fallback xmlns="">
      <p:transition spd="slow" advTm="63022"/>
    </mc:Fallback>
  </mc:AlternateContent>
  <p:extLst>
    <p:ext uri="{3A86A75C-4F4B-4683-9AE1-C65F6400EC91}">
      <p14:laserTraceLst xmlns:p14="http://schemas.microsoft.com/office/powerpoint/2010/main">
        <p14:tracePtLst>
          <p14:tracePt t="6285" x="719138" y="5614988"/>
          <p14:tracePt t="7558" x="719138" y="5610225"/>
          <p14:tracePt t="7561" x="714375" y="5605463"/>
          <p14:tracePt t="7572" x="704850" y="5591175"/>
          <p14:tracePt t="7582" x="690563" y="5567363"/>
          <p14:tracePt t="7592" x="681038" y="5543550"/>
          <p14:tracePt t="7602" x="666750" y="5524500"/>
          <p14:tracePt t="7612" x="657225" y="5505450"/>
          <p14:tracePt t="7622" x="652463" y="5486400"/>
          <p14:tracePt t="7632" x="647700" y="5472113"/>
          <p14:tracePt t="7642" x="638175" y="5453063"/>
          <p14:tracePt t="7652" x="628650" y="5434013"/>
          <p14:tracePt t="7662" x="619125" y="5419725"/>
          <p14:tracePt t="7672" x="604838" y="5400675"/>
          <p14:tracePt t="7682" x="585788" y="5381625"/>
          <p14:tracePt t="7692" x="566738" y="5362575"/>
          <p14:tracePt t="7702" x="552450" y="5353050"/>
          <p14:tracePt t="7712" x="547688" y="5348288"/>
          <p14:tracePt t="7748" x="547688" y="5343525"/>
          <p14:tracePt t="7754" x="542925" y="5338763"/>
          <p14:tracePt t="7762" x="538163" y="5334000"/>
          <p14:tracePt t="7771" x="528638" y="5314950"/>
          <p14:tracePt t="7782" x="509588" y="5295900"/>
          <p14:tracePt t="7792" x="490538" y="5276850"/>
          <p14:tracePt t="7802" x="471488" y="5262563"/>
          <p14:tracePt t="7812" x="452438" y="5248275"/>
          <p14:tracePt t="7822" x="442913" y="5238750"/>
          <p14:tracePt t="7832" x="433388" y="5229225"/>
          <p14:tracePt t="7842" x="428625" y="5224463"/>
          <p14:tracePt t="7852" x="423863" y="5210175"/>
          <p14:tracePt t="7862" x="419100" y="5181600"/>
          <p14:tracePt t="7872" x="404813" y="5129213"/>
          <p14:tracePt t="7882" x="400050" y="5057775"/>
          <p14:tracePt t="7892" x="390525" y="4976813"/>
          <p14:tracePt t="7902" x="390525" y="4881563"/>
          <p14:tracePt t="7912" x="400050" y="4776788"/>
          <p14:tracePt t="7922" x="423863" y="4676775"/>
          <p14:tracePt t="7933" x="471488" y="4557713"/>
          <p14:tracePt t="7942" x="533400" y="4448175"/>
          <p14:tracePt t="7952" x="614363" y="4300538"/>
          <p14:tracePt t="7962" x="723900" y="4133850"/>
          <p14:tracePt t="7972" x="828675" y="3981450"/>
          <p14:tracePt t="7982" x="928688" y="3833813"/>
          <p14:tracePt t="7992" x="1033463" y="3695700"/>
          <p14:tracePt t="8002" x="1152525" y="3562350"/>
          <p14:tracePt t="8012" x="1314450" y="3419475"/>
          <p14:tracePt t="8022" x="1500188" y="3309938"/>
          <p14:tracePt t="8032" x="1757363" y="3205163"/>
          <p14:tracePt t="8042" x="2057400" y="3119438"/>
          <p14:tracePt t="8052" x="2376488" y="3048000"/>
          <p14:tracePt t="8062" x="2700338" y="2990850"/>
          <p14:tracePt t="8064" x="2800350" y="2971800"/>
          <p14:tracePt t="8072" x="3019425" y="2924175"/>
          <p14:tracePt t="8082" x="3319463" y="2867025"/>
          <p14:tracePt t="8092" x="3614738" y="2800350"/>
          <p14:tracePt t="8102" x="3871913" y="2728913"/>
          <p14:tracePt t="8112" x="4105275" y="2667000"/>
          <p14:tracePt t="8122" x="4252913" y="2619375"/>
          <p14:tracePt t="8132" x="4371975" y="2586038"/>
          <p14:tracePt t="8142" x="4467225" y="2562225"/>
          <p14:tracePt t="8152" x="4548188" y="2547938"/>
          <p14:tracePt t="8153" x="4562475" y="2547938"/>
          <p14:tracePt t="8162" x="4614863" y="2538413"/>
          <p14:tracePt t="8172" x="4667250" y="2528888"/>
          <p14:tracePt t="8182" x="4691063" y="2524125"/>
          <p14:tracePt t="8191" x="4705350" y="2519363"/>
          <p14:tracePt t="8211" x="4714875" y="2514600"/>
          <p14:tracePt t="8222" x="4719638" y="2514600"/>
          <p14:tracePt t="8232" x="4724400" y="2514600"/>
          <p14:tracePt t="8242" x="4733925" y="2509838"/>
          <p14:tracePt t="8252" x="4748213" y="2509838"/>
          <p14:tracePt t="8262" x="4776788" y="2509838"/>
          <p14:tracePt t="8272" x="4824413" y="2509838"/>
          <p14:tracePt t="8282" x="4900613" y="2509838"/>
          <p14:tracePt t="8292" x="5005388" y="2505075"/>
          <p14:tracePt t="8302" x="5124450" y="2490788"/>
          <p14:tracePt t="8312" x="5243513" y="2476500"/>
          <p14:tracePt t="8322" x="5353050" y="2462213"/>
          <p14:tracePt t="8332" x="5448300" y="2447925"/>
          <p14:tracePt t="8342" x="5534025" y="2438400"/>
          <p14:tracePt t="8352" x="5614988" y="2433638"/>
          <p14:tracePt t="8362" x="5700713" y="2428875"/>
          <p14:tracePt t="8372" x="5810250" y="2424113"/>
          <p14:tracePt t="8382" x="5943600" y="2419350"/>
          <p14:tracePt t="8392" x="6086475" y="2419350"/>
          <p14:tracePt t="8402" x="6229350" y="2419350"/>
          <p14:tracePt t="8412" x="6348413" y="2419350"/>
          <p14:tracePt t="8422" x="6438900" y="2419350"/>
          <p14:tracePt t="8432" x="6500813" y="2414588"/>
          <p14:tracePt t="8442" x="6538913" y="2409825"/>
          <p14:tracePt t="8452" x="6553200" y="2405063"/>
          <p14:tracePt t="8462" x="6557963" y="2405063"/>
          <p14:tracePt t="8502" x="6562725" y="2405063"/>
          <p14:tracePt t="8504" x="6567488" y="2405063"/>
          <p14:tracePt t="8512" x="6577013" y="2405063"/>
          <p14:tracePt t="8522" x="6610350" y="2395538"/>
          <p14:tracePt t="8532" x="6657975" y="2376488"/>
          <p14:tracePt t="8543" x="6729413" y="2357438"/>
          <p14:tracePt t="8552" x="6777038" y="2338388"/>
          <p14:tracePt t="8562" x="6843713" y="2319338"/>
          <p14:tracePt t="8564" x="6858000" y="2314575"/>
          <p14:tracePt t="8572" x="6900863" y="2300288"/>
          <p14:tracePt t="8582" x="6934200" y="2295525"/>
          <p14:tracePt t="8592" x="6972300" y="2286000"/>
          <p14:tracePt t="8602" x="6996113" y="2286000"/>
          <p14:tracePt t="8612" x="7019925" y="2286000"/>
          <p14:tracePt t="8622" x="7034213" y="2286000"/>
          <p14:tracePt t="8632" x="7043738" y="2290763"/>
          <p14:tracePt t="8642" x="7053263" y="2295525"/>
          <p14:tracePt t="8652" x="7058025" y="2295525"/>
          <p14:tracePt t="8662" x="7058025" y="2300288"/>
          <p14:tracePt t="8672" x="7062788" y="2300288"/>
          <p14:tracePt t="8739" x="7058025" y="2300288"/>
          <p14:tracePt t="8742" x="7058025" y="2295525"/>
          <p14:tracePt t="11214" x="7058025" y="2290763"/>
          <p14:tracePt t="11265" x="7053263" y="2290763"/>
          <p14:tracePt t="11275" x="7048500" y="2290763"/>
          <p14:tracePt t="11282" x="7043738" y="2290763"/>
          <p14:tracePt t="11290" x="7038975" y="2290763"/>
          <p14:tracePt t="11296" x="7034213" y="2290763"/>
          <p14:tracePt t="11302" x="7029450" y="2290763"/>
          <p14:tracePt t="11312" x="7015163" y="2290763"/>
          <p14:tracePt t="11322" x="6991350" y="2305050"/>
          <p14:tracePt t="11332" x="6958013" y="2333625"/>
          <p14:tracePt t="11342" x="6929438" y="2371725"/>
          <p14:tracePt t="11352" x="6919913" y="2400300"/>
          <p14:tracePt t="11362" x="6919913" y="2419350"/>
          <p14:tracePt t="11372" x="6919913" y="2433638"/>
          <p14:tracePt t="11382" x="6929438" y="2443163"/>
          <p14:tracePt t="11392" x="6943725" y="2447925"/>
          <p14:tracePt t="11402" x="6958013" y="2452688"/>
          <p14:tracePt t="11412" x="6962775" y="2457450"/>
          <p14:tracePt t="11480" x="6958013" y="2462213"/>
          <p14:tracePt t="11482" x="6953250" y="2462213"/>
          <p14:tracePt t="11485" x="6948488" y="2462213"/>
          <p14:tracePt t="11492" x="6934200" y="2466975"/>
          <p14:tracePt t="11502" x="6919913" y="2466975"/>
          <p14:tracePt t="11512" x="6910388" y="2471738"/>
          <p14:tracePt t="11522" x="6896100" y="2471738"/>
          <p14:tracePt t="11532" x="6872288" y="2471738"/>
          <p14:tracePt t="11542" x="6824663" y="2471738"/>
          <p14:tracePt t="11552" x="6757988" y="2476500"/>
          <p14:tracePt t="11562" x="6681788" y="2476500"/>
          <p14:tracePt t="11564" x="6662738" y="2476500"/>
          <p14:tracePt t="11572" x="6610350" y="2476500"/>
          <p14:tracePt t="11582" x="6543675" y="2476500"/>
          <p14:tracePt t="11592" x="6477000" y="2476500"/>
          <p14:tracePt t="11602" x="6405563" y="2476500"/>
          <p14:tracePt t="11612" x="6334125" y="2476500"/>
          <p14:tracePt t="11622" x="6243638" y="2471738"/>
          <p14:tracePt t="11632" x="6148388" y="2462213"/>
          <p14:tracePt t="11642" x="6053138" y="2447925"/>
          <p14:tracePt t="11652" x="5943600" y="2424113"/>
          <p14:tracePt t="11662" x="5843588" y="2400300"/>
          <p14:tracePt t="11672" x="5738813" y="2376488"/>
          <p14:tracePt t="11682" x="5624513" y="2357438"/>
          <p14:tracePt t="11692" x="5491163" y="2343150"/>
          <p14:tracePt t="11702" x="5319713" y="2343150"/>
          <p14:tracePt t="11712" x="5153025" y="2347913"/>
          <p14:tracePt t="11722" x="5005388" y="2366963"/>
          <p14:tracePt t="11732" x="4895850" y="2376488"/>
          <p14:tracePt t="11742" x="4829175" y="2386013"/>
          <p14:tracePt t="11752" x="4786313" y="2386013"/>
          <p14:tracePt t="11762" x="4757738" y="2386013"/>
          <p14:tracePt t="11772" x="4724400" y="2376488"/>
          <p14:tracePt t="11782" x="4686300" y="2366963"/>
          <p14:tracePt t="11792" x="4648200" y="2362200"/>
          <p14:tracePt t="11802" x="4610100" y="2357438"/>
          <p14:tracePt t="11812" x="4581525" y="2352675"/>
          <p14:tracePt t="11822" x="4562475" y="2352675"/>
          <p14:tracePt t="11832" x="4557713" y="2352675"/>
          <p14:tracePt t="11868" x="4552950" y="2352675"/>
          <p14:tracePt t="11872" x="4548188" y="2352675"/>
          <p14:tracePt t="11875" x="4543425" y="2352675"/>
          <p14:tracePt t="11882" x="4533900" y="2352675"/>
          <p14:tracePt t="11892" x="4529138" y="2352675"/>
          <p14:tracePt t="11902" x="4519613" y="2352675"/>
          <p14:tracePt t="12022" x="4524375" y="2352675"/>
          <p14:tracePt t="12026" x="4524375" y="2347913"/>
          <p14:tracePt t="12043" x="4529138" y="2347913"/>
          <p14:tracePt t="12063" x="4529138" y="2343150"/>
          <p14:tracePt t="12071" x="4533900" y="2343150"/>
          <p14:tracePt t="12085" x="4538663" y="2343150"/>
          <p14:tracePt t="12089" x="4538663" y="2338388"/>
          <p14:tracePt t="12094" x="4543425" y="2338388"/>
          <p14:tracePt t="12102" x="4548188" y="2338388"/>
          <p14:tracePt t="12112" x="4557713" y="2333625"/>
          <p14:tracePt t="12122" x="4567238" y="2333625"/>
          <p14:tracePt t="12132" x="4572000" y="2328863"/>
          <p14:tracePt t="12142" x="4576763" y="2328863"/>
          <p14:tracePt t="12220" x="4581525" y="2328863"/>
          <p14:tracePt t="12226" x="4586288" y="2328863"/>
          <p14:tracePt t="12231" x="4591050" y="2328863"/>
          <p14:tracePt t="12239" x="4595813" y="2328863"/>
          <p14:tracePt t="12244" x="4600575" y="2328863"/>
          <p14:tracePt t="12252" x="4605338" y="2333625"/>
          <p14:tracePt t="12262" x="4619625" y="2338388"/>
          <p14:tracePt t="12272" x="4638675" y="2338388"/>
          <p14:tracePt t="12282" x="4652963" y="2338388"/>
          <p14:tracePt t="12292" x="4662488" y="2338388"/>
          <p14:tracePt t="12302" x="4676775" y="2338388"/>
          <p14:tracePt t="12312" x="4695825" y="2338388"/>
          <p14:tracePt t="12323" x="4710113" y="2338388"/>
          <p14:tracePt t="12332" x="4724400" y="2338388"/>
          <p14:tracePt t="12342" x="4733925" y="2338388"/>
          <p14:tracePt t="12352" x="4743450" y="2338388"/>
          <p14:tracePt t="12362" x="4752975" y="2338388"/>
          <p14:tracePt t="12372" x="4757738" y="2338388"/>
          <p14:tracePt t="12382" x="4772025" y="2343150"/>
          <p14:tracePt t="12392" x="4781550" y="2343150"/>
          <p14:tracePt t="12402" x="4791075" y="2343150"/>
          <p14:tracePt t="12412" x="4805363" y="2343150"/>
          <p14:tracePt t="12422" x="4814888" y="2343150"/>
          <p14:tracePt t="12432" x="4824413" y="2347913"/>
          <p14:tracePt t="12442" x="4829175" y="2347913"/>
          <p14:tracePt t="12452" x="4843463" y="2347913"/>
          <p14:tracePt t="12462" x="4857750" y="2347913"/>
          <p14:tracePt t="12472" x="4867275" y="2347913"/>
          <p14:tracePt t="12482" x="4876800" y="2347913"/>
          <p14:tracePt t="12492" x="4881563" y="2347913"/>
          <p14:tracePt t="12533" x="4881563" y="2343150"/>
          <p14:tracePt t="12546" x="4881563" y="2338388"/>
          <p14:tracePt t="12550" x="4876800" y="2338388"/>
          <p14:tracePt t="12552" x="4876800" y="2333625"/>
          <p14:tracePt t="12562" x="4872038" y="2333625"/>
          <p14:tracePt t="12572" x="4867275" y="2328863"/>
          <p14:tracePt t="12582" x="4862513" y="2324100"/>
          <p14:tracePt t="12592" x="4852988" y="2319338"/>
          <p14:tracePt t="12602" x="4838700" y="2314575"/>
          <p14:tracePt t="12612" x="4819650" y="2305050"/>
          <p14:tracePt t="12622" x="4800600" y="2295525"/>
          <p14:tracePt t="12632" x="4781550" y="2281238"/>
          <p14:tracePt t="12642" x="4762500" y="2271713"/>
          <p14:tracePt t="12652" x="4752975" y="2266950"/>
          <p14:tracePt t="12662" x="4743450" y="2262188"/>
          <p14:tracePt t="12672" x="4738688" y="2262188"/>
          <p14:tracePt t="12692" x="4729163" y="2257425"/>
          <p14:tracePt t="12702" x="4719638" y="2257425"/>
          <p14:tracePt t="12712" x="4705350" y="2257425"/>
          <p14:tracePt t="12722" x="4686300" y="2247900"/>
          <p14:tracePt t="12732" x="4672013" y="2243138"/>
          <p14:tracePt t="12742" x="4657725" y="2243138"/>
          <p14:tracePt t="12752" x="4643438" y="2238375"/>
          <p14:tracePt t="12762" x="4629150" y="2233613"/>
          <p14:tracePt t="12772" x="4610100" y="2233613"/>
          <p14:tracePt t="12782" x="4586288" y="2228850"/>
          <p14:tracePt t="12792" x="4562475" y="2228850"/>
          <p14:tracePt t="12802" x="4548188" y="2228850"/>
          <p14:tracePt t="12813" x="4533900" y="2228850"/>
          <p14:tracePt t="12822" x="4514850" y="2228850"/>
          <p14:tracePt t="12832" x="4491038" y="2228850"/>
          <p14:tracePt t="12842" x="4467225" y="2228850"/>
          <p14:tracePt t="12852" x="4457700" y="2228850"/>
          <p14:tracePt t="12862" x="4448175" y="2233613"/>
          <p14:tracePt t="12988" x="4452938" y="2233613"/>
          <p14:tracePt t="12991" x="4457700" y="2238375"/>
          <p14:tracePt t="13002" x="4481513" y="2243138"/>
          <p14:tracePt t="13013" x="4514850" y="2252663"/>
          <p14:tracePt t="13022" x="4543425" y="2262188"/>
          <p14:tracePt t="13033" x="4567238" y="2271713"/>
          <p14:tracePt t="13042" x="4595813" y="2276475"/>
          <p14:tracePt t="13052" x="4629150" y="2290763"/>
          <p14:tracePt t="13062" x="4672013" y="2300288"/>
          <p14:tracePt t="13064" x="4676775" y="2305050"/>
          <p14:tracePt t="13072" x="4710113" y="2314575"/>
          <p14:tracePt t="13082" x="4748213" y="2328863"/>
          <p14:tracePt t="13092" x="4781550" y="2338388"/>
          <p14:tracePt t="13102" x="4805363" y="2352675"/>
          <p14:tracePt t="13112" x="4824413" y="2362200"/>
          <p14:tracePt t="13122" x="4838700" y="2371725"/>
          <p14:tracePt t="13132" x="4852988" y="2376488"/>
          <p14:tracePt t="13142" x="4857750" y="2381250"/>
          <p14:tracePt t="13198" x="4857750" y="2386013"/>
          <p14:tracePt t="13201" x="4857750" y="2390775"/>
          <p14:tracePt t="13204" x="4852988" y="2390775"/>
          <p14:tracePt t="13212" x="4843463" y="2409825"/>
          <p14:tracePt t="13222" x="4829175" y="2433638"/>
          <p14:tracePt t="13232" x="4810125" y="2462213"/>
          <p14:tracePt t="13242" x="4795838" y="2495550"/>
          <p14:tracePt t="13252" x="4781550" y="2528888"/>
          <p14:tracePt t="13262" x="4772025" y="2562225"/>
          <p14:tracePt t="13272" x="4762500" y="2586038"/>
          <p14:tracePt t="13282" x="4757738" y="2614613"/>
          <p14:tracePt t="13292" x="4748213" y="2638425"/>
          <p14:tracePt t="13302" x="4748213" y="2652713"/>
          <p14:tracePt t="13313" x="4748213" y="2657475"/>
          <p14:tracePt t="13322" x="4748213" y="2662238"/>
          <p14:tracePt t="13388" x="4748213" y="2657475"/>
          <p14:tracePt t="13394" x="4752975" y="2652713"/>
          <p14:tracePt t="13402" x="4752975" y="2643188"/>
          <p14:tracePt t="13412" x="4757738" y="2628900"/>
          <p14:tracePt t="13422" x="4762500" y="2614613"/>
          <p14:tracePt t="13432" x="4767263" y="2600325"/>
          <p14:tracePt t="13442" x="4772025" y="2595563"/>
          <p14:tracePt t="13452" x="4772025" y="2586038"/>
          <p14:tracePt t="13462" x="4772025" y="2581275"/>
          <p14:tracePt t="13485" x="4772025" y="2576513"/>
          <p14:tracePt t="19110" x="4772025" y="2571750"/>
          <p14:tracePt t="19118" x="4767263" y="2571750"/>
          <p14:tracePt t="19121" x="4762500" y="2566988"/>
          <p14:tracePt t="19133" x="4757738" y="2557463"/>
          <p14:tracePt t="19143" x="4748213" y="2552700"/>
          <p14:tracePt t="19153" x="4743450" y="2547938"/>
          <p14:tracePt t="19163" x="4738688" y="2547938"/>
          <p14:tracePt t="19491" x="4738688" y="2552700"/>
          <p14:tracePt t="19507" x="4738688" y="2557463"/>
          <p14:tracePt t="19513" x="4743450" y="2557463"/>
          <p14:tracePt t="19567" x="4743450" y="2552700"/>
          <p14:tracePt t="19572" x="4743450" y="2547938"/>
          <p14:tracePt t="19575" x="4743450" y="2543175"/>
          <p14:tracePt t="19583" x="4738688" y="2538413"/>
          <p14:tracePt t="19593" x="4733925" y="2528888"/>
          <p14:tracePt t="19603" x="4724400" y="2519363"/>
          <p14:tracePt t="19613" x="4719638" y="2514600"/>
          <p14:tracePt t="20003" x="4719638" y="2509838"/>
          <p14:tracePt t="20008" x="4719638" y="2505075"/>
          <p14:tracePt t="20013" x="4719638" y="2500313"/>
          <p14:tracePt t="20023" x="4719638" y="2486025"/>
          <p14:tracePt t="20033" x="4733925" y="2476500"/>
          <p14:tracePt t="20043" x="4748213" y="2466975"/>
          <p14:tracePt t="20053" x="4767263" y="2457450"/>
          <p14:tracePt t="20063" x="4791075" y="2452688"/>
          <p14:tracePt t="20073" x="4814888" y="2447925"/>
          <p14:tracePt t="20083" x="4824413" y="2447925"/>
          <p14:tracePt t="20093" x="4829175" y="2447925"/>
          <p14:tracePt t="20117" x="4833938" y="2447925"/>
          <p14:tracePt t="20123" x="4838700" y="2447925"/>
          <p14:tracePt t="20133" x="4848225" y="2447925"/>
          <p14:tracePt t="20143" x="4876800" y="2447925"/>
          <p14:tracePt t="20153" x="4914900" y="2452688"/>
          <p14:tracePt t="20163" x="4981575" y="2462213"/>
          <p14:tracePt t="20173" x="5057775" y="2471738"/>
          <p14:tracePt t="20183" x="5143500" y="2481263"/>
          <p14:tracePt t="20193" x="5219700" y="2481263"/>
          <p14:tracePt t="20203" x="5286375" y="2481263"/>
          <p14:tracePt t="20213" x="5334000" y="2481263"/>
          <p14:tracePt t="20223" x="5362575" y="2481263"/>
          <p14:tracePt t="20233" x="5386388" y="2476500"/>
          <p14:tracePt t="20243" x="5400675" y="2476500"/>
          <p14:tracePt t="20253" x="5419725" y="2476500"/>
          <p14:tracePt t="20263" x="5438775" y="2476500"/>
          <p14:tracePt t="20273" x="5453063" y="2476500"/>
          <p14:tracePt t="20283" x="5457825" y="2476500"/>
          <p14:tracePt t="20386" x="5462588" y="2476500"/>
          <p14:tracePt t="20394" x="5467350" y="2476500"/>
          <p14:tracePt t="20401" x="5472113" y="2476500"/>
          <p14:tracePt t="20406" x="5476875" y="2476500"/>
          <p14:tracePt t="20413" x="5486400" y="2476500"/>
          <p14:tracePt t="20423" x="5510213" y="2476500"/>
          <p14:tracePt t="20433" x="5553075" y="2476500"/>
          <p14:tracePt t="20443" x="5595938" y="2476500"/>
          <p14:tracePt t="20453" x="5662613" y="2476500"/>
          <p14:tracePt t="20463" x="5757863" y="2476500"/>
          <p14:tracePt t="20473" x="5853113" y="2476500"/>
          <p14:tracePt t="20483" x="5957888" y="2481263"/>
          <p14:tracePt t="20493" x="6057900" y="2486025"/>
          <p14:tracePt t="20503" x="6148388" y="2490788"/>
          <p14:tracePt t="20513" x="6219825" y="2490788"/>
          <p14:tracePt t="20523" x="6281738" y="2495550"/>
          <p14:tracePt t="20533" x="6343650" y="2500313"/>
          <p14:tracePt t="20543" x="6410325" y="2505075"/>
          <p14:tracePt t="20553" x="6491288" y="2519363"/>
          <p14:tracePt t="20563" x="6581775" y="2533650"/>
          <p14:tracePt t="20565" x="6610350" y="2533650"/>
          <p14:tracePt t="20573" x="6677025" y="2547938"/>
          <p14:tracePt t="20583" x="6767513" y="2562225"/>
          <p14:tracePt t="20593" x="6853238" y="2571750"/>
          <p14:tracePt t="20603" x="6938963" y="2586038"/>
          <p14:tracePt t="20613" x="6996113" y="2595563"/>
          <p14:tracePt t="20623" x="7053263" y="2605088"/>
          <p14:tracePt t="20633" x="7105650" y="2619375"/>
          <p14:tracePt t="20643" x="7148513" y="2633663"/>
          <p14:tracePt t="20653" x="7186613" y="2652713"/>
          <p14:tracePt t="20663" x="7219950" y="2667000"/>
          <p14:tracePt t="20673" x="7253288" y="2681288"/>
          <p14:tracePt t="20684" x="7277100" y="2695575"/>
          <p14:tracePt t="20693" x="7296150" y="2705100"/>
          <p14:tracePt t="20703" x="7310438" y="2709863"/>
          <p14:tracePt t="20713" x="7315200" y="2714625"/>
          <p14:tracePt t="20723" x="7324725" y="2719388"/>
          <p14:tracePt t="20733" x="7334250" y="2728913"/>
          <p14:tracePt t="20743" x="7353300" y="2743200"/>
          <p14:tracePt t="20753" x="7372350" y="2762250"/>
          <p14:tracePt t="20763" x="7396163" y="2786063"/>
          <p14:tracePt t="20773" x="7424738" y="2819400"/>
          <p14:tracePt t="20783" x="7472363" y="2867025"/>
          <p14:tracePt t="20793" x="7539038" y="2928938"/>
          <p14:tracePt t="20803" x="7577138" y="2957513"/>
          <p14:tracePt t="20813" x="7605713" y="2986088"/>
          <p14:tracePt t="20824" x="7634288" y="3009900"/>
          <p14:tracePt t="20833" x="7653338" y="3024188"/>
          <p14:tracePt t="20843" x="7672388" y="3038475"/>
          <p14:tracePt t="20853" x="7686675" y="3052763"/>
          <p14:tracePt t="20863" x="7691438" y="3062288"/>
          <p14:tracePt t="20873" x="7700963" y="3071813"/>
          <p14:tracePt t="20883" x="7705725" y="3081338"/>
          <p14:tracePt t="20893" x="7705725" y="3090863"/>
          <p14:tracePt t="20903" x="7710488" y="3105150"/>
          <p14:tracePt t="20913" x="7710488" y="3119438"/>
          <p14:tracePt t="20923" x="7710488" y="3133725"/>
          <p14:tracePt t="20933" x="7705725" y="3152775"/>
          <p14:tracePt t="20943" x="7696200" y="3171825"/>
          <p14:tracePt t="20953" x="7686675" y="3190875"/>
          <p14:tracePt t="20963" x="7662863" y="3224213"/>
          <p14:tracePt t="20973" x="7643813" y="3248025"/>
          <p14:tracePt t="20983" x="7610475" y="3271838"/>
          <p14:tracePt t="20993" x="7581900" y="3286125"/>
          <p14:tracePt t="21003" x="7558088" y="3295650"/>
          <p14:tracePt t="21014" x="7534275" y="3309938"/>
          <p14:tracePt t="21023" x="7515225" y="3314700"/>
          <p14:tracePt t="21033" x="7491413" y="3324225"/>
          <p14:tracePt t="21043" x="7467600" y="3333750"/>
          <p14:tracePt t="21053" x="7453313" y="3338513"/>
          <p14:tracePt t="21063" x="7439025" y="3343275"/>
          <p14:tracePt t="21073" x="7424738" y="3343275"/>
          <p14:tracePt t="21083" x="7415213" y="3348038"/>
          <p14:tracePt t="21093" x="7400925" y="3348038"/>
          <p14:tracePt t="21103" x="7391400" y="3348038"/>
          <p14:tracePt t="21113" x="7377113" y="3348038"/>
          <p14:tracePt t="21123" x="7362825" y="3348038"/>
          <p14:tracePt t="21133" x="7348538" y="3348038"/>
          <p14:tracePt t="21143" x="7334250" y="3348038"/>
          <p14:tracePt t="21153" x="7324725" y="3348038"/>
          <p14:tracePt t="21163" x="7315200" y="3348038"/>
          <p14:tracePt t="21173" x="7305675" y="3348038"/>
          <p14:tracePt t="21183" x="7291388" y="3343275"/>
          <p14:tracePt t="21193" x="7281863" y="3338513"/>
          <p14:tracePt t="21203" x="7267575" y="3333750"/>
          <p14:tracePt t="21213" x="7248525" y="3324225"/>
          <p14:tracePt t="21223" x="7229475" y="3314700"/>
          <p14:tracePt t="21233" x="7219950" y="3309938"/>
          <p14:tracePt t="21243" x="7215188" y="3309938"/>
          <p14:tracePt t="21263" x="7210425" y="3309938"/>
          <p14:tracePt t="25509" x="7210425" y="3305175"/>
          <p14:tracePt t="25527" x="7210425" y="3300413"/>
          <p14:tracePt t="25533" x="7210425" y="3295650"/>
          <p14:tracePt t="25542" x="7215188" y="3290888"/>
          <p14:tracePt t="25551" x="7215188" y="3286125"/>
          <p14:tracePt t="25559" x="7215188" y="3281363"/>
          <p14:tracePt t="25580" x="7215188" y="3276600"/>
          <p14:tracePt t="25606" x="7215188" y="3271838"/>
          <p14:tracePt t="25641" x="7215188" y="3267075"/>
          <p14:tracePt t="25645" x="7215188" y="3262313"/>
          <p14:tracePt t="25648" x="7215188" y="3257550"/>
          <p14:tracePt t="25653" x="7210425" y="3252788"/>
          <p14:tracePt t="25663" x="7200900" y="3238500"/>
          <p14:tracePt t="25673" x="7196138" y="3224213"/>
          <p14:tracePt t="25684" x="7186613" y="3205163"/>
          <p14:tracePt t="25693" x="7177088" y="3190875"/>
          <p14:tracePt t="25703" x="7167563" y="3176588"/>
          <p14:tracePt t="25714" x="7162800" y="3162300"/>
          <p14:tracePt t="25723" x="7158038" y="3152775"/>
          <p14:tracePt t="25733" x="7148513" y="3143250"/>
          <p14:tracePt t="25743" x="7138988" y="3133725"/>
          <p14:tracePt t="25753" x="7124700" y="3124200"/>
          <p14:tracePt t="25764" x="7115175" y="3109913"/>
          <p14:tracePt t="25773" x="7096125" y="3100388"/>
          <p14:tracePt t="25783" x="7086600" y="3095625"/>
          <p14:tracePt t="25794" x="7072313" y="3090863"/>
          <p14:tracePt t="25803" x="7062788" y="3086100"/>
          <p14:tracePt t="25814" x="7053263" y="3081338"/>
          <p14:tracePt t="25824" x="7034213" y="3081338"/>
          <p14:tracePt t="25833" x="7015163" y="3076575"/>
          <p14:tracePt t="25844" x="6991350" y="3076575"/>
          <p14:tracePt t="25853" x="6967538" y="3076575"/>
          <p14:tracePt t="25863" x="6948488" y="3076575"/>
          <p14:tracePt t="25874" x="6934200" y="3076575"/>
          <p14:tracePt t="25883" x="6919913" y="3081338"/>
          <p14:tracePt t="25893" x="6905625" y="3086100"/>
          <p14:tracePt t="25903" x="6900863" y="3090863"/>
          <p14:tracePt t="25913" x="6896100" y="3095625"/>
          <p14:tracePt t="25923" x="6886575" y="3100388"/>
          <p14:tracePt t="25934" x="6877050" y="3109913"/>
          <p14:tracePt t="25943" x="6872288" y="3114675"/>
          <p14:tracePt t="25953" x="6862763" y="3124200"/>
          <p14:tracePt t="25964" x="6862763" y="3133725"/>
          <p14:tracePt t="25973" x="6862763" y="3138488"/>
          <p14:tracePt t="25984" x="6862763" y="3143250"/>
          <p14:tracePt t="25993" x="6862763" y="3148013"/>
          <p14:tracePt t="26003" x="6872288" y="3148013"/>
          <p14:tracePt t="26014" x="6896100" y="3152775"/>
          <p14:tracePt t="26024" x="6924675" y="3152775"/>
          <p14:tracePt t="26033" x="6972300" y="3152775"/>
          <p14:tracePt t="26044" x="7019925" y="3143250"/>
          <p14:tracePt t="26053" x="7077075" y="3124200"/>
          <p14:tracePt t="26064" x="7138988" y="3100388"/>
          <p14:tracePt t="26066" x="7153275" y="3095625"/>
          <p14:tracePt t="26074" x="7191375" y="3081338"/>
          <p14:tracePt t="26083" x="7239000" y="3067050"/>
          <p14:tracePt t="26094" x="7281863" y="3052763"/>
          <p14:tracePt t="26103" x="7315200" y="3043238"/>
          <p14:tracePt t="26113" x="7343775" y="3033713"/>
          <p14:tracePt t="26123" x="7372350" y="3033713"/>
          <p14:tracePt t="26133" x="7396163" y="3028950"/>
          <p14:tracePt t="26143" x="7419975" y="3028950"/>
          <p14:tracePt t="26153" x="7434263" y="3028950"/>
          <p14:tracePt t="26163" x="7448550" y="3028950"/>
          <p14:tracePt t="26173" x="7458075" y="3033713"/>
          <p14:tracePt t="26183" x="7472363" y="3043238"/>
          <p14:tracePt t="26193" x="7491413" y="3052763"/>
          <p14:tracePt t="26203" x="7505700" y="3067050"/>
          <p14:tracePt t="26214" x="7524750" y="3086100"/>
          <p14:tracePt t="26223" x="7539038" y="3105150"/>
          <p14:tracePt t="26234" x="7553325" y="3124200"/>
          <p14:tracePt t="26243" x="7562850" y="3143250"/>
          <p14:tracePt t="26253" x="7577138" y="3162300"/>
          <p14:tracePt t="26264" x="7581900" y="3176588"/>
          <p14:tracePt t="26273" x="7591425" y="3190875"/>
          <p14:tracePt t="26284" x="7596188" y="3200400"/>
          <p14:tracePt t="26294" x="7600950" y="3214688"/>
          <p14:tracePt t="26303" x="7600950" y="3228975"/>
          <p14:tracePt t="26314" x="7600950" y="3243263"/>
          <p14:tracePt t="26324" x="7600950" y="3257550"/>
          <p14:tracePt t="26333" x="7600950" y="3271838"/>
          <p14:tracePt t="26344" x="7596188" y="3286125"/>
          <p14:tracePt t="26353" x="7591425" y="3295650"/>
          <p14:tracePt t="26363" x="7586663" y="3305175"/>
          <p14:tracePt t="26374" x="7581900" y="3309938"/>
          <p14:tracePt t="26383" x="7577138" y="3314700"/>
          <p14:tracePt t="26394" x="7567613" y="3319463"/>
          <p14:tracePt t="26404" x="7558088" y="3324225"/>
          <p14:tracePt t="26413" x="7548563" y="3324225"/>
          <p14:tracePt t="26423" x="7539038" y="3328988"/>
          <p14:tracePt t="26434" x="7529513" y="3328988"/>
          <p14:tracePt t="26443" x="7515225" y="3328988"/>
          <p14:tracePt t="26453" x="7505700" y="3328988"/>
          <p14:tracePt t="26463" x="7500938" y="3328988"/>
          <p14:tracePt t="26473" x="7491413" y="3333750"/>
          <p14:tracePt t="26483" x="7481888" y="3333750"/>
          <p14:tracePt t="26493" x="7477125" y="3333750"/>
          <p14:tracePt t="26503" x="7472363" y="3338513"/>
          <p14:tracePt t="26523" x="7467600" y="3338513"/>
          <p14:tracePt t="28748" x="7462838" y="3338513"/>
          <p14:tracePt t="28757" x="7458075" y="3338513"/>
          <p14:tracePt t="28763" x="7453313" y="3338513"/>
          <p14:tracePt t="28765" x="7448550" y="3338513"/>
          <p14:tracePt t="28774" x="7439025" y="3338513"/>
          <p14:tracePt t="28784" x="7424738" y="3338513"/>
          <p14:tracePt t="28794" x="7405688" y="3333750"/>
          <p14:tracePt t="28804" x="7391400" y="3333750"/>
          <p14:tracePt t="28814" x="7377113" y="3333750"/>
          <p14:tracePt t="28824" x="7367588" y="3328988"/>
          <p14:tracePt t="28834" x="7358063" y="3328988"/>
          <p14:tracePt t="28844" x="7353300" y="3328988"/>
          <p14:tracePt t="28854" x="7348538" y="3324225"/>
          <p14:tracePt t="28864" x="7339013" y="3319463"/>
          <p14:tracePt t="28874" x="7329488" y="3314700"/>
          <p14:tracePt t="28884" x="7319963" y="3314700"/>
          <p14:tracePt t="28993" x="7324725" y="3314700"/>
          <p14:tracePt t="28995" x="7324725" y="3309938"/>
          <p14:tracePt t="29004" x="7329488" y="3309938"/>
          <p14:tracePt t="29014" x="7339013" y="3309938"/>
          <p14:tracePt t="29024" x="7348538" y="3305175"/>
          <p14:tracePt t="29034" x="7358063" y="3305175"/>
          <p14:tracePt t="29044" x="7367588" y="3300413"/>
          <p14:tracePt t="29054" x="7372350" y="3300413"/>
          <p14:tracePt t="29066" x="7377113" y="3300413"/>
          <p14:tracePt t="29685" x="7377113" y="3295650"/>
          <p14:tracePt t="29719" x="7381875" y="3295650"/>
          <p14:tracePt t="29724" x="7386638" y="3295650"/>
          <p14:tracePt t="29726" x="7391400" y="3295650"/>
          <p14:tracePt t="29734" x="7424738" y="3295650"/>
          <p14:tracePt t="29744" x="7510463" y="3305175"/>
          <p14:tracePt t="29754" x="7634288" y="3319463"/>
          <p14:tracePt t="29764" x="7810500" y="3338513"/>
          <p14:tracePt t="29774" x="8039100" y="3357563"/>
          <p14:tracePt t="29784" x="8262938" y="3390900"/>
          <p14:tracePt t="29794" x="8458200" y="3424238"/>
          <p14:tracePt t="29804" x="8586788" y="3452813"/>
          <p14:tracePt t="29814" x="8662988" y="3471863"/>
          <p14:tracePt t="29824" x="8705850" y="3486150"/>
          <p14:tracePt t="29834" x="8734425" y="3500438"/>
          <p14:tracePt t="29844" x="8758238" y="3538538"/>
          <p14:tracePt t="29854" x="8791575" y="3586163"/>
          <p14:tracePt t="29864" x="8824913" y="3643313"/>
          <p14:tracePt t="29874" x="8858250" y="3705225"/>
          <p14:tracePt t="29884" x="8886825" y="3767138"/>
          <p14:tracePt t="29894" x="8915400" y="3814763"/>
          <p14:tracePt t="29904" x="8948738" y="3867150"/>
          <p14:tracePt t="29914" x="8977313" y="3905250"/>
          <p14:tracePt t="29924" x="8996363" y="3933825"/>
          <p14:tracePt t="29934" x="9015413" y="3948113"/>
          <p14:tracePt t="29944" x="9029700" y="3957638"/>
          <p14:tracePt t="29954" x="9048750" y="3962400"/>
          <p14:tracePt t="29964" x="9063038" y="3971925"/>
          <p14:tracePt t="29974" x="9072563" y="3971925"/>
          <p14:tracePt t="29984" x="9077325" y="3971925"/>
          <p14:tracePt t="30023" x="9077325" y="3976688"/>
          <p14:tracePt t="30032" x="9077325" y="3981450"/>
          <p14:tracePt t="30044" x="9077325" y="3986213"/>
          <p14:tracePt t="30046" x="9077325" y="3990975"/>
          <p14:tracePt t="30054" x="9077325" y="3995738"/>
          <p14:tracePt t="30064" x="9077325" y="4005263"/>
          <p14:tracePt t="30065" x="9077325" y="4010025"/>
          <p14:tracePt t="30074" x="9072563" y="4019550"/>
          <p14:tracePt t="30084" x="9063038" y="4029075"/>
          <p14:tracePt t="30094" x="9058275" y="4038600"/>
          <p14:tracePt t="30104" x="9048750" y="4048125"/>
          <p14:tracePt t="30114" x="9043988" y="4052888"/>
          <p14:tracePt t="30124" x="9034463" y="4062413"/>
          <p14:tracePt t="30134" x="9020175" y="4062413"/>
          <p14:tracePt t="30144" x="9005888" y="4067175"/>
          <p14:tracePt t="30154" x="8991600" y="4071938"/>
          <p14:tracePt t="30164" x="8977313" y="4076700"/>
          <p14:tracePt t="30174" x="8963025" y="4076700"/>
          <p14:tracePt t="30184" x="8948738" y="4086225"/>
          <p14:tracePt t="30194" x="8934450" y="4090988"/>
          <p14:tracePt t="30204" x="8920163" y="4100513"/>
          <p14:tracePt t="30214" x="8901113" y="4105275"/>
          <p14:tracePt t="30224" x="8882063" y="4114800"/>
          <p14:tracePt t="30234" x="8863013" y="4119563"/>
          <p14:tracePt t="30244" x="8843963" y="4124325"/>
          <p14:tracePt t="30254" x="8829675" y="4129088"/>
          <p14:tracePt t="30264" x="8810625" y="4129088"/>
          <p14:tracePt t="30274" x="8796338" y="4133850"/>
          <p14:tracePt t="30284" x="8782050" y="4133850"/>
          <p14:tracePt t="30294" x="8767763" y="4133850"/>
          <p14:tracePt t="30304" x="8748713" y="4133850"/>
          <p14:tracePt t="30314" x="8734425" y="4138613"/>
          <p14:tracePt t="30324" x="8715375" y="4138613"/>
          <p14:tracePt t="30334" x="8705850" y="4138613"/>
          <p14:tracePt t="30344" x="8701088" y="4138613"/>
          <p14:tracePt t="30374" x="8696325" y="4138613"/>
          <p14:tracePt t="30386" x="8691563" y="4138613"/>
          <p14:tracePt t="30398" x="8686800" y="4138613"/>
          <p14:tracePt t="32289" x="8686800" y="4133850"/>
          <p14:tracePt t="32292" x="8686800" y="4129088"/>
          <p14:tracePt t="32294" x="8682038" y="4124325"/>
          <p14:tracePt t="32304" x="8672513" y="4105275"/>
          <p14:tracePt t="32315" x="8658225" y="4076700"/>
          <p14:tracePt t="32324" x="8643938" y="4062413"/>
          <p14:tracePt t="32334" x="8643938" y="4052888"/>
          <p14:tracePt t="32344" x="8639175" y="4052888"/>
          <p14:tracePt t="32354" x="8629650" y="4057650"/>
          <p14:tracePt t="32364" x="8610600" y="4071938"/>
          <p14:tracePt t="32374" x="8553450" y="4100513"/>
          <p14:tracePt t="32384" x="8477250" y="4133850"/>
          <p14:tracePt t="32394" x="8401050" y="4162425"/>
          <p14:tracePt t="32404" x="8291513" y="4181475"/>
          <p14:tracePt t="32414" x="8177213" y="4186238"/>
          <p14:tracePt t="32720" x="8181975" y="4181475"/>
          <p14:tracePt t="32724" x="8186738" y="4181475"/>
          <p14:tracePt t="32734" x="8201025" y="4176713"/>
          <p14:tracePt t="32745" x="8215313" y="4157663"/>
          <p14:tracePt t="32754" x="8220075" y="4157663"/>
          <p14:tracePt t="32764" x="8220075" y="4148138"/>
          <p14:tracePt t="32774" x="8220075" y="4143375"/>
          <p14:tracePt t="32784" x="8220075" y="4138613"/>
          <p14:tracePt t="32794" x="8220075" y="4129088"/>
          <p14:tracePt t="32804" x="8220075" y="4124325"/>
          <p14:tracePt t="32815" x="8215313" y="4119563"/>
          <p14:tracePt t="32824" x="8201025" y="4119563"/>
          <p14:tracePt t="32844" x="8196263" y="4119563"/>
          <p14:tracePt t="32855" x="8196263" y="4124325"/>
          <p14:tracePt t="32864" x="8191500" y="4124325"/>
          <p14:tracePt t="32876" x="8186738" y="4124325"/>
          <p14:tracePt t="32884" x="8186738" y="4129088"/>
          <p14:tracePt t="32894" x="8181975" y="4129088"/>
          <p14:tracePt t="32904" x="8177213" y="4133850"/>
          <p14:tracePt t="32924" x="8177213" y="4138613"/>
          <p14:tracePt t="32941" x="8172450" y="4138613"/>
          <p14:tracePt t="33122" x="8177213" y="4138613"/>
          <p14:tracePt t="33127" x="8181975" y="4138613"/>
          <p14:tracePt t="33178" x="8186738" y="4138613"/>
          <p14:tracePt t="33180" x="8191500" y="4138613"/>
          <p14:tracePt t="33184" x="8196263" y="4133850"/>
          <p14:tracePt t="33194" x="8205788" y="4129088"/>
          <p14:tracePt t="33204" x="8210550" y="4129088"/>
          <p14:tracePt t="33215" x="8220075" y="4129088"/>
          <p14:tracePt t="33224" x="8234363" y="4129088"/>
          <p14:tracePt t="33234" x="8253413" y="4129088"/>
          <p14:tracePt t="33244" x="8277225" y="4124325"/>
          <p14:tracePt t="33254" x="8291513" y="4114800"/>
          <p14:tracePt t="33264" x="8305800" y="4114800"/>
          <p14:tracePt t="33274" x="8320088" y="4110038"/>
          <p14:tracePt t="33284" x="8334375" y="4105275"/>
          <p14:tracePt t="33294" x="8339138" y="4100513"/>
          <p14:tracePt t="33327" x="8343900" y="4100513"/>
          <p14:tracePt t="33361" x="8343900" y="4095750"/>
          <p14:tracePt t="33370" x="8348663" y="4095750"/>
          <p14:tracePt t="33371" x="8348663" y="4090988"/>
          <p14:tracePt t="33433" x="8353425" y="4090988"/>
          <p14:tracePt t="33440" x="8358188" y="4086225"/>
          <p14:tracePt t="33454" x="8372475" y="4081463"/>
          <p14:tracePt t="33465" x="8391525" y="4071938"/>
          <p14:tracePt t="33474" x="8405813" y="4067175"/>
          <p14:tracePt t="33484" x="8420100" y="4062413"/>
          <p14:tracePt t="33494" x="8434388" y="4057650"/>
          <p14:tracePt t="33504" x="8443913" y="4052888"/>
          <p14:tracePt t="33514" x="8448675" y="4048125"/>
          <p14:tracePt t="33524" x="8453438" y="4043363"/>
          <p14:tracePt t="33534" x="8458200" y="4038600"/>
          <p14:tracePt t="33554" x="8458200" y="4033838"/>
          <p14:tracePt t="33570" x="8458200" y="4029075"/>
          <p14:tracePt t="33576" x="8453438" y="4029075"/>
          <p14:tracePt t="33584" x="8443913" y="4024313"/>
          <p14:tracePt t="33595" x="8415338" y="4014788"/>
          <p14:tracePt t="33604" x="8358188" y="4000500"/>
          <p14:tracePt t="33614" x="8272463" y="3981450"/>
          <p14:tracePt t="33625" x="8162925" y="3967163"/>
          <p14:tracePt t="33635" x="8062913" y="3962400"/>
          <p14:tracePt t="33644" x="7962900" y="3957638"/>
          <p14:tracePt t="33654" x="7877175" y="3957638"/>
          <p14:tracePt t="33664" x="7800975" y="3952875"/>
          <p14:tracePt t="33674" x="7720013" y="3952875"/>
          <p14:tracePt t="33684" x="7629525" y="3948113"/>
          <p14:tracePt t="33694" x="7534275" y="3948113"/>
          <p14:tracePt t="33704" x="7434263" y="3948113"/>
          <p14:tracePt t="33715" x="7324725" y="3948113"/>
          <p14:tracePt t="33724" x="7239000" y="3952875"/>
          <p14:tracePt t="33735" x="7158038" y="3957638"/>
          <p14:tracePt t="33745" x="7096125" y="3962400"/>
          <p14:tracePt t="33754" x="7077075" y="3967163"/>
          <p14:tracePt t="33792" x="7077075" y="3971925"/>
          <p14:tracePt t="33796" x="7081838" y="3971925"/>
          <p14:tracePt t="33800" x="7086600" y="3971925"/>
          <p14:tracePt t="33804" x="7096125" y="3976688"/>
          <p14:tracePt t="33814" x="7129463" y="3981450"/>
          <p14:tracePt t="33825" x="7181850" y="3986213"/>
          <p14:tracePt t="33834" x="7224713" y="3986213"/>
          <p14:tracePt t="33844" x="7281863" y="3990975"/>
          <p14:tracePt t="33854" x="7358063" y="3990975"/>
          <p14:tracePt t="33864" x="7467600" y="3990975"/>
          <p14:tracePt t="33875" x="7620000" y="3990975"/>
          <p14:tracePt t="33884" x="7805738" y="3990975"/>
          <p14:tracePt t="33894" x="7986713" y="3986213"/>
          <p14:tracePt t="33905" x="8181975" y="3986213"/>
          <p14:tracePt t="33914" x="8362950" y="3986213"/>
          <p14:tracePt t="33924" x="8534400" y="3986213"/>
          <p14:tracePt t="33934" x="8667750" y="3981450"/>
          <p14:tracePt t="33944" x="8758238" y="3976688"/>
          <p14:tracePt t="33954" x="8791575" y="3976688"/>
          <p14:tracePt t="33965" x="8801100" y="3971925"/>
          <p14:tracePt t="34016" x="8796338" y="3971925"/>
          <p14:tracePt t="34022" x="8791575" y="3967163"/>
          <p14:tracePt t="34024" x="8786813" y="3967163"/>
          <p14:tracePt t="34034" x="8777288" y="3967163"/>
          <p14:tracePt t="34045" x="8767763" y="3962400"/>
          <p14:tracePt t="34054" x="8743950" y="3962400"/>
          <p14:tracePt t="34065" x="8696325" y="3957638"/>
          <p14:tracePt t="34067" x="8686800" y="3957638"/>
          <p14:tracePt t="34075" x="8634413" y="3957638"/>
          <p14:tracePt t="34084" x="8543925" y="3957638"/>
          <p14:tracePt t="34095" x="8439150" y="3957638"/>
          <p14:tracePt t="34105" x="8320088" y="3967163"/>
          <p14:tracePt t="34114" x="8210550" y="3971925"/>
          <p14:tracePt t="34125" x="8110538" y="3981450"/>
          <p14:tracePt t="34135" x="8048625" y="3981450"/>
          <p14:tracePt t="34144" x="8005763" y="3986213"/>
          <p14:tracePt t="34154" x="7981950" y="3986213"/>
          <p14:tracePt t="34164" x="7977188" y="3986213"/>
          <p14:tracePt t="34266" x="7981950" y="3990975"/>
          <p14:tracePt t="34268" x="7986713" y="3990975"/>
          <p14:tracePt t="34274" x="8005763" y="3990975"/>
          <p14:tracePt t="34284" x="8043863" y="3995738"/>
          <p14:tracePt t="34295" x="8110538" y="4000500"/>
          <p14:tracePt t="34304" x="8196263" y="4010025"/>
          <p14:tracePt t="34315" x="8320088" y="4010025"/>
          <p14:tracePt t="34325" x="8443913" y="4010025"/>
          <p14:tracePt t="34334" x="8558213" y="4010025"/>
          <p14:tracePt t="34345" x="8658225" y="4010025"/>
          <p14:tracePt t="34354" x="8734425" y="4010025"/>
          <p14:tracePt t="34364" x="8786813" y="4010025"/>
          <p14:tracePt t="34375" x="8820150" y="4010025"/>
          <p14:tracePt t="34384" x="8824913" y="4010025"/>
          <p14:tracePt t="34417" x="8820150" y="4010025"/>
          <p14:tracePt t="34419" x="8810625" y="4010025"/>
          <p14:tracePt t="34424" x="8791575" y="4010025"/>
          <p14:tracePt t="34434" x="8705850" y="4010025"/>
          <p14:tracePt t="34444" x="8586788" y="4014788"/>
          <p14:tracePt t="34454" x="8443913" y="4019550"/>
          <p14:tracePt t="34465" x="8281988" y="4029075"/>
          <p14:tracePt t="34474" x="8148638" y="4038600"/>
          <p14:tracePt t="34484" x="7996238" y="4043363"/>
          <p14:tracePt t="34495" x="7848600" y="4048125"/>
          <p14:tracePt t="34504" x="7729538" y="4057650"/>
          <p14:tracePt t="34514" x="7648575" y="4062413"/>
          <p14:tracePt t="34524" x="7615238" y="4071938"/>
          <p14:tracePt t="34534" x="7605713" y="4071938"/>
          <p14:tracePt t="34563" x="7610475" y="4071938"/>
          <p14:tracePt t="34566" x="7615238" y="4071938"/>
          <p14:tracePt t="34575" x="7658100" y="4081463"/>
          <p14:tracePt t="34584" x="7720013" y="4090988"/>
          <p14:tracePt t="34595" x="7820025" y="4100513"/>
          <p14:tracePt t="34605" x="7953375" y="4110038"/>
          <p14:tracePt t="34614" x="8077200" y="4119563"/>
          <p14:tracePt t="34625" x="8229600" y="4124325"/>
          <p14:tracePt t="34635" x="8339138" y="4124325"/>
          <p14:tracePt t="34644" x="8439150" y="4124325"/>
          <p14:tracePt t="34654" x="8510588" y="4124325"/>
          <p14:tracePt t="34664" x="8543925" y="4124325"/>
          <p14:tracePt t="34674" x="8548688" y="4124325"/>
          <p14:tracePt t="34718" x="8543925" y="4124325"/>
          <p14:tracePt t="34721" x="8539163" y="4124325"/>
          <p14:tracePt t="34724" x="8529638" y="4124325"/>
          <p14:tracePt t="34734" x="8491538" y="4124325"/>
          <p14:tracePt t="34745" x="8443913" y="4119563"/>
          <p14:tracePt t="34754" x="8401050" y="4119563"/>
          <p14:tracePt t="34765" x="8367713" y="4119563"/>
          <p14:tracePt t="34774" x="8348663" y="4119563"/>
          <p14:tracePt t="34785" x="8320088" y="4119563"/>
          <p14:tracePt t="34795" x="8305800" y="4119563"/>
          <p14:tracePt t="34804" x="8286750" y="4119563"/>
          <p14:tracePt t="34815" x="8267700" y="4119563"/>
          <p14:tracePt t="34825" x="8262938" y="4119563"/>
          <p14:tracePt t="35522" x="8262938" y="4114800"/>
          <p14:tracePt t="35528" x="8267700" y="4114800"/>
          <p14:tracePt t="35535" x="8272463" y="4114800"/>
          <p14:tracePt t="35541" x="8277225" y="4110038"/>
          <p14:tracePt t="35544" x="8281988" y="4110038"/>
          <p14:tracePt t="35554" x="8291513" y="4110038"/>
          <p14:tracePt t="35565" x="8301038" y="4110038"/>
          <p14:tracePt t="35568" x="8310563" y="4110038"/>
          <p14:tracePt t="35575" x="8320088" y="4110038"/>
          <p14:tracePt t="35584" x="8329613" y="4110038"/>
          <p14:tracePt t="35595" x="8343900" y="4110038"/>
          <p14:tracePt t="35605" x="8367713" y="4110038"/>
          <p14:tracePt t="35614" x="8401050" y="4110038"/>
          <p14:tracePt t="35625" x="8434388" y="4119563"/>
          <p14:tracePt t="35635" x="8477250" y="4124325"/>
          <p14:tracePt t="35644" x="8505825" y="4133850"/>
          <p14:tracePt t="35654" x="8524875" y="4138613"/>
          <p14:tracePt t="35664" x="8543925" y="4138613"/>
          <p14:tracePt t="35674" x="8558213" y="4143375"/>
          <p14:tracePt t="35684" x="8582025" y="4148138"/>
          <p14:tracePt t="35694" x="8615363" y="4157663"/>
          <p14:tracePt t="35704" x="8653463" y="4171950"/>
          <p14:tracePt t="35715" x="8701088" y="4186238"/>
          <p14:tracePt t="35724" x="8739188" y="4195763"/>
          <p14:tracePt t="35734" x="8777288" y="4205288"/>
          <p14:tracePt t="35745" x="8820150" y="4219575"/>
          <p14:tracePt t="35754" x="8853488" y="4229100"/>
          <p14:tracePt t="35765" x="8896350" y="4243388"/>
          <p14:tracePt t="35774" x="8939213" y="4262438"/>
          <p14:tracePt t="35784" x="8996363" y="4281488"/>
          <p14:tracePt t="35795" x="9053513" y="4310063"/>
          <p14:tracePt t="35804" x="9110663" y="4333875"/>
          <p14:tracePt t="35815" x="9163050" y="4357688"/>
          <p14:tracePt t="35825" x="9210675" y="4376738"/>
          <p14:tracePt t="35834" x="9234488" y="4386263"/>
          <p14:tracePt t="35845" x="9253538" y="4395788"/>
          <p14:tracePt t="35855" x="9267825" y="4400550"/>
          <p14:tracePt t="35864" x="9282113" y="4410075"/>
          <p14:tracePt t="35875" x="9305925" y="4419600"/>
          <p14:tracePt t="35885" x="9324975" y="4433888"/>
          <p14:tracePt t="35894" x="9348788" y="4452938"/>
          <p14:tracePt t="35905" x="9377363" y="4481513"/>
          <p14:tracePt t="35914" x="9405938" y="4510088"/>
          <p14:tracePt t="35924" x="9439275" y="4548188"/>
          <p14:tracePt t="35935" x="9477375" y="4581525"/>
          <p14:tracePt t="35944" x="9510713" y="4614863"/>
          <p14:tracePt t="35955" x="9544050" y="4643438"/>
          <p14:tracePt t="35965" x="9567863" y="4667250"/>
          <p14:tracePt t="35974" x="9586913" y="4686300"/>
          <p14:tracePt t="35985" x="9596438" y="4700588"/>
          <p14:tracePt t="35995" x="9610725" y="4714875"/>
          <p14:tracePt t="36004" x="9615488" y="4729163"/>
          <p14:tracePt t="36015" x="9629775" y="4762500"/>
          <p14:tracePt t="36024" x="9639300" y="4781550"/>
          <p14:tracePt t="36034" x="9644063" y="4795838"/>
          <p14:tracePt t="36045" x="9644063" y="4814888"/>
          <p14:tracePt t="36054" x="9648825" y="4843463"/>
          <p14:tracePt t="36064" x="9648825" y="4862513"/>
          <p14:tracePt t="36075" x="9648825" y="4876800"/>
          <p14:tracePt t="36084" x="9644063" y="4886325"/>
          <p14:tracePt t="36095" x="9629775" y="4900613"/>
          <p14:tracePt t="36105" x="9615488" y="4910138"/>
          <p14:tracePt t="36114" x="9596438" y="4924425"/>
          <p14:tracePt t="36124" x="9577388" y="4938713"/>
          <p14:tracePt t="36134" x="9563100" y="4953000"/>
          <p14:tracePt t="36144" x="9544050" y="4967288"/>
          <p14:tracePt t="36154" x="9525000" y="4976813"/>
          <p14:tracePt t="36165" x="9505950" y="4991100"/>
          <p14:tracePt t="36174" x="9477375" y="5000625"/>
          <p14:tracePt t="36184" x="9448800" y="5010150"/>
          <p14:tracePt t="36194" x="9420225" y="5014913"/>
          <p14:tracePt t="36204" x="9382125" y="5014913"/>
          <p14:tracePt t="36215" x="9358313" y="5019675"/>
          <p14:tracePt t="36224" x="9334500" y="5024438"/>
          <p14:tracePt t="36234" x="9315450" y="5029200"/>
          <p14:tracePt t="36245" x="9286875" y="5033963"/>
          <p14:tracePt t="36254" x="9263063" y="5038725"/>
          <p14:tracePt t="36265" x="9229725" y="5043488"/>
          <p14:tracePt t="36275" x="9201150" y="5043488"/>
          <p14:tracePt t="36284" x="9163050" y="5048250"/>
          <p14:tracePt t="36295" x="9134475" y="5048250"/>
          <p14:tracePt t="36305" x="9105900" y="5048250"/>
          <p14:tracePt t="36315" x="9086850" y="5053013"/>
          <p14:tracePt t="36325" x="9058275" y="5053013"/>
          <p14:tracePt t="36334" x="9039225" y="5053013"/>
          <p14:tracePt t="36345" x="9010650" y="5053013"/>
          <p14:tracePt t="36355" x="8982075" y="5057775"/>
          <p14:tracePt t="36364" x="8953500" y="5057775"/>
          <p14:tracePt t="36375" x="8934450" y="5062538"/>
          <p14:tracePt t="36385" x="8915400" y="5062538"/>
          <p14:tracePt t="36394" x="8901113" y="5062538"/>
          <p14:tracePt t="36405" x="8882063" y="5062538"/>
          <p14:tracePt t="36414" x="8867775" y="5062538"/>
          <p14:tracePt t="36424" x="8848725" y="5062538"/>
          <p14:tracePt t="36435" x="8829675" y="5062538"/>
          <p14:tracePt t="36445" x="8801100" y="5057775"/>
          <p14:tracePt t="36455" x="8772525" y="5057775"/>
          <p14:tracePt t="36465" x="8739188" y="5053013"/>
          <p14:tracePt t="36474" x="8715375" y="5048250"/>
          <p14:tracePt t="36484" x="8691563" y="5048250"/>
          <p14:tracePt t="36495" x="8672513" y="5048250"/>
          <p14:tracePt t="36504" x="8648700" y="5043488"/>
          <p14:tracePt t="36515" x="8634413" y="5038725"/>
          <p14:tracePt t="36524" x="8624888" y="5038725"/>
          <p14:tracePt t="36534" x="8615363" y="5038725"/>
          <p14:tracePt t="36545" x="8610600" y="5033963"/>
          <p14:tracePt t="36554" x="8601075" y="5033963"/>
          <p14:tracePt t="36565" x="8591550" y="5029200"/>
          <p14:tracePt t="36575" x="8586788" y="5024438"/>
          <p14:tracePt t="36585" x="8572500" y="5019675"/>
          <p14:tracePt t="36595" x="8558213" y="5019675"/>
          <p14:tracePt t="36605" x="8543925" y="5014913"/>
          <p14:tracePt t="36614" x="8534400" y="5010150"/>
          <p14:tracePt t="36625" x="8520113" y="5005388"/>
          <p14:tracePt t="36635" x="8510588" y="5000625"/>
          <p14:tracePt t="36645" x="8501063" y="4995863"/>
          <p14:tracePt t="36654" x="8496300" y="4995863"/>
          <p14:tracePt t="36664" x="8491538" y="4995863"/>
          <p14:tracePt t="36696" x="8486775" y="4991100"/>
          <p14:tracePt t="36706" x="8482013" y="4991100"/>
          <p14:tracePt t="36715" x="8477250" y="4991100"/>
          <p14:tracePt t="36724" x="8472488" y="4986338"/>
          <p14:tracePt t="36734" x="8467725" y="4986338"/>
          <p14:tracePt t="36829" x="8467725" y="4981575"/>
          <p14:tracePt t="36848" x="8462963" y="4981575"/>
          <p14:tracePt t="36866" x="8462963" y="4976813"/>
          <p14:tracePt t="36873" x="8458200" y="4976813"/>
          <p14:tracePt t="36914" x="8453438" y="4976813"/>
          <p14:tracePt t="36920" x="8453438" y="4972050"/>
          <p14:tracePt t="36929" x="8448675" y="4972050"/>
          <p14:tracePt t="36934" x="8448675" y="4967288"/>
          <p14:tracePt t="36957" x="8448675" y="4962525"/>
          <p14:tracePt t="36960" x="8443913" y="4962525"/>
          <p14:tracePt t="37219" x="8443913" y="4957763"/>
          <p14:tracePt t="37280" x="8439150" y="4957763"/>
          <p14:tracePt t="37289" x="8434388" y="4957763"/>
          <p14:tracePt t="37295" x="8429625" y="4957763"/>
          <p14:tracePt t="37297" x="8424863" y="4957763"/>
          <p14:tracePt t="37304" x="8410575" y="4957763"/>
          <p14:tracePt t="37315" x="8382000" y="4962525"/>
          <p14:tracePt t="37325" x="8320088" y="4967288"/>
          <p14:tracePt t="37335" x="8201025" y="4967288"/>
          <p14:tracePt t="37345" x="8010525" y="4957763"/>
          <p14:tracePt t="37355" x="7720013" y="4929188"/>
          <p14:tracePt t="37365" x="7381875" y="4900613"/>
          <p14:tracePt t="37375" x="6919913" y="4857750"/>
          <p14:tracePt t="37385" x="6300788" y="4810125"/>
          <p14:tracePt t="37395" x="5805488" y="4791075"/>
          <p14:tracePt t="37405" x="5334000" y="4791075"/>
          <p14:tracePt t="37415" x="4991100" y="4810125"/>
          <p14:tracePt t="37425" x="4743450" y="4833938"/>
          <p14:tracePt t="37435" x="4557713" y="4843463"/>
          <p14:tracePt t="37445" x="4438650" y="4848225"/>
          <p14:tracePt t="37455" x="4352925" y="4857750"/>
          <p14:tracePt t="37465" x="4310063" y="4862513"/>
          <p14:tracePt t="37474" x="4295775" y="4862513"/>
          <p14:tracePt t="37484" x="4291013" y="4862513"/>
          <p14:tracePt t="37543" x="4291013" y="4867275"/>
          <p14:tracePt t="37547" x="4286250" y="4867275"/>
          <p14:tracePt t="37550" x="4281488" y="4867275"/>
          <p14:tracePt t="37555" x="4281488" y="4872038"/>
          <p14:tracePt t="37565" x="4257675" y="4881563"/>
          <p14:tracePt t="37567" x="4248150" y="4881563"/>
          <p14:tracePt t="37575" x="4229100" y="4886325"/>
          <p14:tracePt t="37585" x="4186238" y="4891088"/>
          <p14:tracePt t="37595" x="4129088" y="4895850"/>
          <p14:tracePt t="37605" x="4076700" y="4900613"/>
          <p14:tracePt t="37615" x="4043363" y="4900613"/>
          <p14:tracePt t="37625" x="4014788" y="4905375"/>
          <p14:tracePt t="37635" x="3990975" y="4910138"/>
          <p14:tracePt t="37645" x="3967163" y="4914900"/>
          <p14:tracePt t="37655" x="3943350" y="4914900"/>
          <p14:tracePt t="37665" x="3919538" y="4914900"/>
          <p14:tracePt t="37675" x="3895725" y="4919663"/>
          <p14:tracePt t="37685" x="3876675" y="4919663"/>
          <p14:tracePt t="37694" x="3867150" y="4919663"/>
          <p14:tracePt t="37838" x="3862388" y="4919663"/>
          <p14:tracePt t="37843" x="3857625" y="4924425"/>
          <p14:tracePt t="37851" x="3852863" y="4924425"/>
          <p14:tracePt t="37859" x="3848100" y="4924425"/>
          <p14:tracePt t="37865" x="3843338" y="4924425"/>
          <p14:tracePt t="37875" x="3833813" y="4929188"/>
          <p14:tracePt t="37885" x="3814763" y="4929188"/>
          <p14:tracePt t="37895" x="3795713" y="4933950"/>
          <p14:tracePt t="37905" x="3771900" y="4933950"/>
          <p14:tracePt t="37915" x="3748088" y="4933950"/>
          <p14:tracePt t="37925" x="3714750" y="4938713"/>
          <p14:tracePt t="37935" x="3676650" y="4938713"/>
          <p14:tracePt t="37945" x="3629025" y="4943475"/>
          <p14:tracePt t="37955" x="3586163" y="4948238"/>
          <p14:tracePt t="37965" x="3548063" y="4953000"/>
          <p14:tracePt t="37975" x="3519488" y="4953000"/>
          <p14:tracePt t="37985" x="3490913" y="4957763"/>
          <p14:tracePt t="37995" x="3467100" y="4957763"/>
          <p14:tracePt t="38005" x="3452813" y="4962525"/>
          <p14:tracePt t="38014" x="3443288" y="4962525"/>
          <p14:tracePt t="38025" x="3438525" y="4962525"/>
          <p14:tracePt t="39008" x="3443288" y="4962525"/>
          <p14:tracePt t="39027" x="3448050" y="4962525"/>
          <p14:tracePt t="39044" x="3452813" y="4962525"/>
          <p14:tracePt t="39053" x="3457575" y="4962525"/>
          <p14:tracePt t="39057" x="3462338" y="4962525"/>
          <p14:tracePt t="39059" x="3462338" y="4967288"/>
          <p14:tracePt t="39065" x="3467100" y="4967288"/>
          <p14:tracePt t="39075" x="3476625" y="4967288"/>
          <p14:tracePt t="39085" x="3486150" y="4972050"/>
          <p14:tracePt t="39095" x="3500438" y="4972050"/>
          <p14:tracePt t="39105" x="3519488" y="4976813"/>
          <p14:tracePt t="39115" x="3548063" y="4976813"/>
          <p14:tracePt t="39125" x="3576638" y="4976813"/>
          <p14:tracePt t="39135" x="3600450" y="4981575"/>
          <p14:tracePt t="39145" x="3614738" y="4981575"/>
          <p14:tracePt t="39155" x="3624263" y="4981575"/>
          <p14:tracePt t="39165" x="3633788" y="4981575"/>
          <p14:tracePt t="39185" x="3638550" y="4981575"/>
          <p14:tracePt t="39203" x="3643313" y="4981575"/>
          <p14:tracePt t="39213" x="3648075" y="4981575"/>
          <p14:tracePt t="39218" x="3652838" y="4981575"/>
          <p14:tracePt t="39225" x="3662363" y="4981575"/>
          <p14:tracePt t="39235" x="3676650" y="4981575"/>
          <p14:tracePt t="39245" x="3690938" y="4981575"/>
          <p14:tracePt t="39255" x="3700463" y="4981575"/>
          <p14:tracePt t="39265" x="3705225" y="4976813"/>
          <p14:tracePt t="39275" x="3709988" y="4976813"/>
          <p14:tracePt t="39307" x="3714750" y="4976813"/>
          <p14:tracePt t="39317" x="3719513" y="4976813"/>
          <p14:tracePt t="39322" x="3724275" y="4976813"/>
          <p14:tracePt t="39327" x="3729038" y="4976813"/>
          <p14:tracePt t="39335" x="3738563" y="4976813"/>
          <p14:tracePt t="39345" x="3748088" y="4976813"/>
          <p14:tracePt t="39355" x="3757613" y="4976813"/>
          <p14:tracePt t="39365" x="3762375" y="4976813"/>
          <p14:tracePt t="39385" x="3767138" y="4976813"/>
          <p14:tracePt t="39395" x="3776663" y="4976813"/>
          <p14:tracePt t="39405" x="3795713" y="4976813"/>
          <p14:tracePt t="39415" x="3814763" y="4976813"/>
          <p14:tracePt t="39425" x="3843338" y="4976813"/>
          <p14:tracePt t="39435" x="3871913" y="4976813"/>
          <p14:tracePt t="39445" x="3905250" y="4976813"/>
          <p14:tracePt t="39455" x="3929063" y="4976813"/>
          <p14:tracePt t="39466" x="3957638" y="4972050"/>
          <p14:tracePt t="39475" x="3971925" y="4972050"/>
          <p14:tracePt t="39485" x="3986213" y="4967288"/>
          <p14:tracePt t="39495" x="4000500" y="4967288"/>
          <p14:tracePt t="39505" x="4019550" y="4967288"/>
          <p14:tracePt t="39515" x="4048125" y="4962525"/>
          <p14:tracePt t="39525" x="4081463" y="4962525"/>
          <p14:tracePt t="39535" x="4114800" y="4962525"/>
          <p14:tracePt t="39545" x="4152900" y="4962525"/>
          <p14:tracePt t="39555" x="4191000" y="4962525"/>
          <p14:tracePt t="39565" x="4214813" y="4962525"/>
          <p14:tracePt t="39566" x="4219575" y="4962525"/>
          <p14:tracePt t="39575" x="4229100" y="4962525"/>
          <p14:tracePt t="39585" x="4233863" y="4962525"/>
          <p14:tracePt t="41919" x="4238625" y="4962525"/>
          <p14:tracePt t="41926" x="4243388" y="4962525"/>
          <p14:tracePt t="41928" x="4248150" y="4962525"/>
          <p14:tracePt t="41935" x="4257675" y="4962525"/>
          <p14:tracePt t="41945" x="4281488" y="4962525"/>
          <p14:tracePt t="41955" x="4305300" y="4957763"/>
          <p14:tracePt t="41965" x="4343400" y="4957763"/>
          <p14:tracePt t="41975" x="4391025" y="4957763"/>
          <p14:tracePt t="41985" x="4443413" y="4957763"/>
          <p14:tracePt t="41995" x="4491038" y="4957763"/>
          <p14:tracePt t="42005" x="4538663" y="4962525"/>
          <p14:tracePt t="42015" x="4581525" y="4967288"/>
          <p14:tracePt t="42025" x="4624388" y="4976813"/>
          <p14:tracePt t="42035" x="4667250" y="4986338"/>
          <p14:tracePt t="42045" x="4714875" y="4991100"/>
          <p14:tracePt t="42055" x="4762500" y="5000625"/>
          <p14:tracePt t="42065" x="4805363" y="5000625"/>
          <p14:tracePt t="42067" x="4814888" y="5000625"/>
          <p14:tracePt t="42075" x="4848225" y="5005388"/>
          <p14:tracePt t="42085" x="4895850" y="5005388"/>
          <p14:tracePt t="42095" x="4943475" y="5000625"/>
          <p14:tracePt t="42105" x="4991100" y="4991100"/>
          <p14:tracePt t="42115" x="5038725" y="4981575"/>
          <p14:tracePt t="42125" x="5086350" y="4972050"/>
          <p14:tracePt t="42135" x="5138738" y="4962525"/>
          <p14:tracePt t="42145" x="5195888" y="4953000"/>
          <p14:tracePt t="42155" x="5262563" y="4948238"/>
          <p14:tracePt t="42165" x="5334000" y="4943475"/>
          <p14:tracePt t="42175" x="5410200" y="4933950"/>
          <p14:tracePt t="42185" x="5491163" y="4929188"/>
          <p14:tracePt t="42195" x="5562600" y="4919663"/>
          <p14:tracePt t="42205" x="5634038" y="4919663"/>
          <p14:tracePt t="42215" x="5695950" y="4914900"/>
          <p14:tracePt t="42225" x="5762625" y="4914900"/>
          <p14:tracePt t="42235" x="5824538" y="4914900"/>
          <p14:tracePt t="42245" x="5876925" y="4914900"/>
          <p14:tracePt t="42255" x="5924550" y="4914900"/>
          <p14:tracePt t="42266" x="5981700" y="4914900"/>
          <p14:tracePt t="42275" x="6034088" y="4914900"/>
          <p14:tracePt t="42285" x="6100763" y="4919663"/>
          <p14:tracePt t="42295" x="6162675" y="4919663"/>
          <p14:tracePt t="42305" x="6229350" y="4919663"/>
          <p14:tracePt t="42315" x="6300788" y="4919663"/>
          <p14:tracePt t="42325" x="6381750" y="4924425"/>
          <p14:tracePt t="42335" x="6477000" y="4924425"/>
          <p14:tracePt t="42345" x="6572250" y="4929188"/>
          <p14:tracePt t="42355" x="6677025" y="4929188"/>
          <p14:tracePt t="42365" x="6777038" y="4929188"/>
          <p14:tracePt t="42375" x="6867525" y="4924425"/>
          <p14:tracePt t="42385" x="6962775" y="4919663"/>
          <p14:tracePt t="42395" x="7058025" y="4914900"/>
          <p14:tracePt t="42405" x="7153275" y="4905375"/>
          <p14:tracePt t="42415" x="7258050" y="4900613"/>
          <p14:tracePt t="42425" x="7353300" y="4895850"/>
          <p14:tracePt t="42435" x="7443788" y="4895850"/>
          <p14:tracePt t="42445" x="7515225" y="4895850"/>
          <p14:tracePt t="42455" x="7572375" y="4886325"/>
          <p14:tracePt t="42466" x="7615238" y="4886325"/>
          <p14:tracePt t="42475" x="7648575" y="4886325"/>
          <p14:tracePt t="42485" x="7677150" y="4881563"/>
          <p14:tracePt t="42495" x="7696200" y="4881563"/>
          <p14:tracePt t="42505" x="7720013" y="4876800"/>
          <p14:tracePt t="42515" x="7739063" y="4876800"/>
          <p14:tracePt t="42525" x="7758113" y="4876800"/>
          <p14:tracePt t="42535" x="7772400" y="4872038"/>
          <p14:tracePt t="42545" x="7786688" y="4867275"/>
          <p14:tracePt t="42555" x="7796213" y="4867275"/>
          <p14:tracePt t="42565" x="7810500" y="4867275"/>
          <p14:tracePt t="42575" x="7834313" y="4862513"/>
          <p14:tracePt t="42585" x="7872413" y="4862513"/>
          <p14:tracePt t="42595" x="7929563" y="4857750"/>
          <p14:tracePt t="42605" x="7991475" y="4857750"/>
          <p14:tracePt t="42615" x="8058150" y="4857750"/>
          <p14:tracePt t="42625" x="8129588" y="4852988"/>
          <p14:tracePt t="42635" x="8191500" y="4852988"/>
          <p14:tracePt t="42645" x="8253413" y="4852988"/>
          <p14:tracePt t="42655" x="8291513" y="4848225"/>
          <p14:tracePt t="42665" x="8315325" y="4848225"/>
          <p14:tracePt t="42675" x="8339138" y="4848225"/>
          <p14:tracePt t="42685" x="8367713" y="4848225"/>
          <p14:tracePt t="42695" x="8396288" y="4848225"/>
          <p14:tracePt t="42705" x="8429625" y="4848225"/>
          <p14:tracePt t="42715" x="8453438" y="4848225"/>
          <p14:tracePt t="42725" x="8477250" y="4843463"/>
          <p14:tracePt t="42735" x="8486775" y="4838700"/>
          <p14:tracePt t="42745" x="8491538" y="4838700"/>
          <p14:tracePt t="42755" x="8496300" y="4838700"/>
          <p14:tracePt t="42765" x="8496300" y="4833938"/>
          <p14:tracePt t="42775" x="8505825" y="4829175"/>
          <p14:tracePt t="42843" x="8505825" y="4824413"/>
          <p14:tracePt t="42850" x="8501063" y="4824413"/>
          <p14:tracePt t="42853" x="8496300" y="4819650"/>
          <p14:tracePt t="42865" x="8482013" y="4814888"/>
          <p14:tracePt t="42875" x="8467725" y="4810125"/>
          <p14:tracePt t="42885" x="8462963" y="4810125"/>
          <p14:tracePt t="42895" x="8458200" y="4810125"/>
          <p14:tracePt t="42916" x="8453438" y="4810125"/>
          <p14:tracePt t="42927" x="8453438" y="4814888"/>
          <p14:tracePt t="42935" x="8448675" y="4824413"/>
          <p14:tracePt t="42945" x="8448675" y="4838700"/>
          <p14:tracePt t="42955" x="8458200" y="4862513"/>
          <p14:tracePt t="42965" x="8477250" y="4881563"/>
          <p14:tracePt t="42975" x="8505825" y="4900613"/>
          <p14:tracePt t="42985" x="8539163" y="4914900"/>
          <p14:tracePt t="42995" x="8577263" y="4929188"/>
          <p14:tracePt t="43005" x="8605838" y="4933950"/>
          <p14:tracePt t="43015" x="8639175" y="4938713"/>
          <p14:tracePt t="43025" x="8662988" y="4938713"/>
          <p14:tracePt t="43035" x="8686800" y="4938713"/>
          <p14:tracePt t="43045" x="8701088" y="4933950"/>
          <p14:tracePt t="43055" x="8715375" y="4929188"/>
          <p14:tracePt t="43065" x="8720138" y="4919663"/>
          <p14:tracePt t="43075" x="8724900" y="4914900"/>
          <p14:tracePt t="43085" x="8724900" y="4905375"/>
          <p14:tracePt t="43095" x="8720138" y="4895850"/>
          <p14:tracePt t="43105" x="8705850" y="4881563"/>
          <p14:tracePt t="43115" x="8691563" y="4867275"/>
          <p14:tracePt t="43125" x="8677275" y="4857750"/>
          <p14:tracePt t="43135" x="8662988" y="4848225"/>
          <p14:tracePt t="43145" x="8648700" y="4838700"/>
          <p14:tracePt t="43155" x="8634413" y="4833938"/>
          <p14:tracePt t="43165" x="8620125" y="4829175"/>
          <p14:tracePt t="43175" x="8605838" y="4824413"/>
          <p14:tracePt t="43185" x="8591550" y="4819650"/>
          <p14:tracePt t="43195" x="8577263" y="4814888"/>
          <p14:tracePt t="43205" x="8562975" y="4814888"/>
          <p14:tracePt t="43215" x="8553450" y="4814888"/>
          <p14:tracePt t="43225" x="8548688" y="4814888"/>
          <p14:tracePt t="43235" x="8543925" y="4814888"/>
          <p14:tracePt t="43317" x="8543925" y="4819650"/>
          <p14:tracePt t="43323" x="8548688" y="4819650"/>
          <p14:tracePt t="43328" x="8553450" y="4824413"/>
          <p14:tracePt t="43335" x="8558213" y="4824413"/>
          <p14:tracePt t="43345" x="8567738" y="4829175"/>
          <p14:tracePt t="43355" x="8577263" y="4829175"/>
          <p14:tracePt t="43365" x="8586788" y="4829175"/>
          <p14:tracePt t="43375" x="8601075" y="4829175"/>
          <p14:tracePt t="43385" x="8610600" y="4819650"/>
          <p14:tracePt t="43395" x="8620125" y="4810125"/>
          <p14:tracePt t="43405" x="8634413" y="4800600"/>
          <p14:tracePt t="43415" x="8639175" y="4791075"/>
          <p14:tracePt t="43425" x="8643938" y="4776788"/>
          <p14:tracePt t="43435" x="8643938" y="4767263"/>
          <p14:tracePt t="43445" x="8643938" y="4762500"/>
          <p14:tracePt t="43455" x="8639175" y="4762500"/>
          <p14:tracePt t="43466" x="8634413" y="4762500"/>
          <p14:tracePt t="43475" x="8629650" y="4752975"/>
          <p14:tracePt t="43485" x="8620125" y="4752975"/>
          <p14:tracePt t="43495" x="8605838" y="4752975"/>
          <p14:tracePt t="43505" x="8591550" y="4752975"/>
          <p14:tracePt t="43516" x="8582025" y="4752975"/>
          <p14:tracePt t="43525" x="8572500" y="4752975"/>
          <p14:tracePt t="43535" x="8562975" y="4757738"/>
          <p14:tracePt t="43546" x="8553450" y="4772025"/>
          <p14:tracePt t="43555" x="8553450" y="4776788"/>
          <p14:tracePt t="43565" x="8548688" y="4786313"/>
          <p14:tracePt t="43575" x="8548688" y="4795838"/>
          <p14:tracePt t="43585" x="8558213" y="4805363"/>
          <p14:tracePt t="43595" x="8572500" y="4814888"/>
          <p14:tracePt t="43605" x="8591550" y="4829175"/>
          <p14:tracePt t="43615" x="8620125" y="4833938"/>
          <p14:tracePt t="43625" x="8653463" y="4843463"/>
          <p14:tracePt t="43635" x="8686800" y="4848225"/>
          <p14:tracePt t="43645" x="8710613" y="4848225"/>
          <p14:tracePt t="43655" x="8734425" y="4848225"/>
          <p14:tracePt t="43665" x="8748713" y="4848225"/>
          <p14:tracePt t="43675" x="8753475" y="4843463"/>
          <p14:tracePt t="43685" x="8763000" y="4843463"/>
          <p14:tracePt t="43695" x="8763000" y="4838700"/>
          <p14:tracePt t="43705" x="8763000" y="4833938"/>
          <p14:tracePt t="43715" x="8763000" y="4829175"/>
          <p14:tracePt t="43725" x="8763000" y="4824413"/>
          <p14:tracePt t="43735" x="8763000" y="4819650"/>
          <p14:tracePt t="43755" x="8763000" y="4814888"/>
          <p14:tracePt t="43765" x="8758238" y="4814888"/>
          <p14:tracePt t="43775" x="8748713" y="4814888"/>
          <p14:tracePt t="43785" x="8739188" y="4810125"/>
          <p14:tracePt t="43795" x="8729663" y="4810125"/>
          <p14:tracePt t="43805" x="8715375" y="4810125"/>
          <p14:tracePt t="43815" x="8705850" y="4810125"/>
          <p14:tracePt t="43826" x="8696325" y="4810125"/>
          <p14:tracePt t="43859" x="8691563" y="4810125"/>
          <p14:tracePt t="44172" x="8686800" y="4810125"/>
          <p14:tracePt t="44174" x="8686800" y="4805363"/>
          <p14:tracePt t="44181" x="8682038" y="4805363"/>
          <p14:tracePt t="44185" x="8682038" y="4800600"/>
          <p14:tracePt t="44195" x="8677275" y="4800600"/>
          <p14:tracePt t="44205" x="8672513" y="4800600"/>
          <p14:tracePt t="44215" x="8672513" y="4795838"/>
          <p14:tracePt t="44225" x="8667750" y="4791075"/>
          <p14:tracePt t="44248" x="8667750" y="4786313"/>
          <p14:tracePt t="44255" x="8662988" y="4786313"/>
          <p14:tracePt t="45578" x="8658225" y="4786313"/>
          <p14:tracePt t="45588" x="8653463" y="4786313"/>
          <p14:tracePt t="45594" x="8648700" y="4786313"/>
          <p14:tracePt t="45602" x="8643938" y="4786313"/>
          <p14:tracePt t="45628" x="8639175" y="4786313"/>
          <p14:tracePt t="45638" x="8634413" y="4786313"/>
          <p14:tracePt t="45825" x="8629650" y="4786313"/>
          <p14:tracePt t="45834" x="8624888" y="4786313"/>
          <p14:tracePt t="45841" x="8620125" y="4786313"/>
          <p14:tracePt t="45848" x="8615363" y="4786313"/>
          <p14:tracePt t="45859" x="8610600" y="4786313"/>
          <p14:tracePt t="45866" x="8605838" y="4786313"/>
          <p14:tracePt t="45875" x="8601075" y="4786313"/>
          <p14:tracePt t="45885" x="8591550" y="4786313"/>
          <p14:tracePt t="45895" x="8586788" y="4786313"/>
          <p14:tracePt t="45905" x="8582025" y="4786313"/>
          <p14:tracePt t="45915" x="8577263" y="4786313"/>
          <p14:tracePt t="45925" x="8572500" y="4786313"/>
          <p14:tracePt t="45935" x="8567738" y="4786313"/>
          <p14:tracePt t="45974" x="8562975" y="4786313"/>
          <p14:tracePt t="45986" x="8558213" y="4786313"/>
          <p14:tracePt t="45994" x="8553450" y="4786313"/>
          <p14:tracePt t="46002" x="8548688" y="4786313"/>
          <p14:tracePt t="46017" x="8543925" y="4786313"/>
          <p14:tracePt t="46020" x="8539163" y="4786313"/>
          <p14:tracePt t="46025" x="8534400" y="4786313"/>
          <p14:tracePt t="46035" x="8529638" y="4786313"/>
          <p14:tracePt t="46045" x="8515350" y="4786313"/>
          <p14:tracePt t="46055" x="8501063" y="4786313"/>
          <p14:tracePt t="46066" x="8486775" y="4791075"/>
          <p14:tracePt t="46076" x="8477250" y="4791075"/>
          <p14:tracePt t="46085" x="8472488" y="4791075"/>
          <p14:tracePt t="46095" x="8467725" y="4791075"/>
          <p14:tracePt t="46128" x="8462963" y="4795838"/>
          <p14:tracePt t="46130" x="8458200" y="4795838"/>
          <p14:tracePt t="46135" x="8439150" y="4795838"/>
          <p14:tracePt t="46145" x="8391525" y="4805363"/>
          <p14:tracePt t="46155" x="8334375" y="4814888"/>
          <p14:tracePt t="46166" x="8281988" y="4829175"/>
          <p14:tracePt t="46175" x="8243888" y="4838700"/>
          <p14:tracePt t="46185" x="8229600" y="4838700"/>
          <p14:tracePt t="46195" x="8220075" y="4843463"/>
          <p14:tracePt t="46205" x="8215313" y="4843463"/>
          <p14:tracePt t="46216" x="8210550" y="4843463"/>
          <p14:tracePt t="46225" x="8205788" y="4843463"/>
          <p14:tracePt t="46235" x="8201025" y="4848225"/>
          <p14:tracePt t="46294" x="8196263" y="4848225"/>
          <p14:tracePt t="46306" x="8191500" y="4848225"/>
          <p14:tracePt t="46312" x="8186738" y="4848225"/>
          <p14:tracePt t="46321" x="8181975" y="4848225"/>
          <p14:tracePt t="46328" x="8177213" y="4848225"/>
          <p14:tracePt t="46337" x="8172450" y="4848225"/>
          <p14:tracePt t="46391" x="8172450" y="4852988"/>
          <p14:tracePt t="46397" x="8172450" y="4857750"/>
          <p14:tracePt t="46399" x="8167688" y="4862513"/>
          <p14:tracePt t="46406" x="8167688" y="4876800"/>
          <p14:tracePt t="46415" x="8162925" y="4910138"/>
          <p14:tracePt t="46425" x="8162925" y="4943475"/>
          <p14:tracePt t="46435" x="8172450" y="4976813"/>
          <p14:tracePt t="46445" x="8186738" y="5000625"/>
          <p14:tracePt t="46455" x="8201025" y="5033963"/>
          <p14:tracePt t="46465" x="8224838" y="5062538"/>
          <p14:tracePt t="46475" x="8262938" y="5110163"/>
          <p14:tracePt t="46485" x="8305800" y="5167313"/>
          <p14:tracePt t="46496" x="8358188" y="5243513"/>
          <p14:tracePt t="46505" x="8410575" y="5305425"/>
          <p14:tracePt t="46516" x="8462963" y="5376863"/>
          <p14:tracePt t="46526" x="8515350" y="5448300"/>
          <p14:tracePt t="46535" x="8558213" y="5500688"/>
          <p14:tracePt t="46546" x="8610600" y="5557838"/>
          <p14:tracePt t="46555" x="8653463" y="5610225"/>
          <p14:tracePt t="46565" x="8701088" y="5667375"/>
          <p14:tracePt t="46568" x="8705850" y="5676900"/>
          <p14:tracePt t="46576" x="8729663" y="5715000"/>
          <p14:tracePt t="46585" x="8753475" y="5757863"/>
          <p14:tracePt t="46596" x="8758238" y="5786438"/>
          <p14:tracePt t="46605" x="8758238" y="5800725"/>
          <p14:tracePt t="46615" x="8739188" y="5815013"/>
          <p14:tracePt t="46626" x="8691563" y="5848350"/>
          <p14:tracePt t="46636" x="8605838" y="5929313"/>
          <p14:tracePt t="46645" x="8448675" y="6057900"/>
          <p14:tracePt t="46655" x="8239125" y="6176963"/>
          <p14:tracePt t="46665" x="8101013" y="6210300"/>
          <p14:tracePt t="46675" x="8001000" y="6205538"/>
          <p14:tracePt t="46897" x="8001000" y="6200775"/>
          <p14:tracePt t="46900" x="8015288" y="6162675"/>
          <p14:tracePt t="46905" x="8024813" y="6162675"/>
          <p14:tracePt t="46916" x="8062913" y="6162675"/>
          <p14:tracePt t="46925" x="8072438" y="6162675"/>
          <p14:tracePt t="46935" x="8086725" y="6153150"/>
          <p14:tracePt t="46945" x="8086725" y="6134100"/>
          <p14:tracePt t="46955" x="8091488" y="6100763"/>
          <p14:tracePt t="46966" x="8077200" y="6057900"/>
          <p14:tracePt t="46975" x="8043863" y="6034088"/>
          <p14:tracePt t="46985" x="7967663" y="6015038"/>
          <p14:tracePt t="46995" x="7762875" y="6005513"/>
          <p14:tracePt t="47005" x="7496175" y="6000750"/>
          <p14:tracePt t="47015" x="7224713" y="6005513"/>
          <p14:tracePt t="47026" x="6886575" y="6019800"/>
          <p14:tracePt t="47035" x="6557963" y="6048375"/>
          <p14:tracePt t="47045" x="6238875" y="6081713"/>
          <p14:tracePt t="47055" x="5934075" y="6124575"/>
          <p14:tracePt t="47065" x="5648325" y="6157913"/>
          <p14:tracePt t="47068" x="5595938" y="6162675"/>
          <p14:tracePt t="47075" x="5400675" y="6186488"/>
          <p14:tracePt t="47085" x="5186363" y="6200775"/>
          <p14:tracePt t="47095" x="5024438" y="6205538"/>
          <p14:tracePt t="47105" x="4895850" y="6210300"/>
          <p14:tracePt t="47115" x="4800600" y="6215063"/>
          <p14:tracePt t="47125" x="4733925" y="6215063"/>
          <p14:tracePt t="47135" x="4691063" y="6215063"/>
          <p14:tracePt t="47145" x="4662488" y="6215063"/>
          <p14:tracePt t="47156" x="4638675" y="6219825"/>
          <p14:tracePt t="47165" x="4619625" y="6219825"/>
          <p14:tracePt t="47175" x="4595813" y="6219825"/>
          <p14:tracePt t="47185" x="4567238" y="6224588"/>
          <p14:tracePt t="47195" x="4529138" y="6224588"/>
          <p14:tracePt t="47205" x="4471988" y="6229350"/>
          <p14:tracePt t="47216" x="4410075" y="6234113"/>
          <p14:tracePt t="47225" x="4343400" y="6238875"/>
          <p14:tracePt t="47235" x="4286250" y="6243638"/>
          <p14:tracePt t="47246" x="4224338" y="6253163"/>
          <p14:tracePt t="47255" x="4167188" y="6262688"/>
          <p14:tracePt t="47266" x="4095750" y="6276975"/>
          <p14:tracePt t="47276" x="4005263" y="6286500"/>
          <p14:tracePt t="47285" x="3938588" y="6286500"/>
          <p14:tracePt t="47296" x="3862388" y="6286500"/>
          <p14:tracePt t="47305" x="3790950" y="6281738"/>
          <p14:tracePt t="47315" x="3705225" y="6281738"/>
          <p14:tracePt t="47326" x="3614738" y="6281738"/>
          <p14:tracePt t="47335" x="3533775" y="6281738"/>
          <p14:tracePt t="47346" x="3462338" y="6281738"/>
          <p14:tracePt t="47356" x="3400425" y="6286500"/>
          <p14:tracePt t="47365" x="3338513" y="6286500"/>
          <p14:tracePt t="47376" x="3262313" y="6291263"/>
          <p14:tracePt t="47386" x="3228975" y="6296025"/>
          <p14:tracePt t="47395" x="3224213" y="6296025"/>
          <p14:tracePt t="47464" x="3219450" y="6291263"/>
          <p14:tracePt t="47475" x="3214688" y="6286500"/>
          <p14:tracePt t="47484" x="3209925" y="6281738"/>
          <p14:tracePt t="47495" x="3200400" y="6276975"/>
          <p14:tracePt t="47505" x="3190875" y="6272213"/>
          <p14:tracePt t="47515" x="3186113" y="6267450"/>
          <p14:tracePt t="47526" x="3171825" y="6257925"/>
          <p14:tracePt t="47535" x="3162300" y="6248400"/>
          <p14:tracePt t="47545" x="3143250" y="6238875"/>
          <p14:tracePt t="47555" x="3119438" y="6224588"/>
          <p14:tracePt t="47565" x="3090863" y="6210300"/>
          <p14:tracePt t="47575" x="3067050" y="6196013"/>
          <p14:tracePt t="47585" x="3038475" y="6181725"/>
          <p14:tracePt t="47596" x="3019425" y="6176963"/>
          <p14:tracePt t="47605" x="3014663" y="6172200"/>
          <p14:tracePt t="47690" x="3014663" y="6167438"/>
          <p14:tracePt t="47698" x="3009900" y="6167438"/>
          <p14:tracePt t="47702" x="3009900" y="6162675"/>
          <p14:tracePt t="47718" x="3009900" y="6157913"/>
          <p14:tracePt t="47740" x="3009900" y="6153150"/>
          <p14:tracePt t="47746" x="3014663" y="6148388"/>
          <p14:tracePt t="47749" x="3019425" y="6148388"/>
          <p14:tracePt t="47755" x="3024188" y="6143625"/>
          <p14:tracePt t="47766" x="3043238" y="6134100"/>
          <p14:tracePt t="47776" x="3062288" y="6124575"/>
          <p14:tracePt t="47785" x="3086100" y="6115050"/>
          <p14:tracePt t="47796" x="3109913" y="6110288"/>
          <p14:tracePt t="47805" x="3128963" y="6100763"/>
          <p14:tracePt t="47815" x="3152775" y="6096000"/>
          <p14:tracePt t="47826" x="3171825" y="6091238"/>
          <p14:tracePt t="47835" x="3181350" y="6086475"/>
          <p14:tracePt t="47846" x="3186113" y="6086475"/>
          <p14:tracePt t="47856" x="3190875" y="6086475"/>
          <p14:tracePt t="47866" x="3200400" y="6081713"/>
          <p14:tracePt t="47876" x="3205163" y="6081713"/>
          <p14:tracePt t="47886" x="3209925" y="6081713"/>
          <p14:tracePt t="48155" x="3205163" y="6081713"/>
          <p14:tracePt t="48161" x="3200400" y="6081713"/>
          <p14:tracePt t="48165" x="3195638" y="6081713"/>
          <p14:tracePt t="48176" x="3176588" y="6081713"/>
          <p14:tracePt t="48186" x="3133725" y="6072188"/>
          <p14:tracePt t="48195" x="3076575" y="6067425"/>
          <p14:tracePt t="48206" x="2986088" y="6053138"/>
          <p14:tracePt t="48216" x="2890838" y="6048375"/>
          <p14:tracePt t="48225" x="2795588" y="6048375"/>
          <p14:tracePt t="48236" x="2724150" y="6048375"/>
          <p14:tracePt t="48246" x="2671763" y="6048375"/>
          <p14:tracePt t="48255" x="2643188" y="6048375"/>
          <p14:tracePt t="48265" x="2619375" y="6048375"/>
          <p14:tracePt t="48276" x="2605088" y="6048375"/>
          <p14:tracePt t="48286" x="2595563" y="6048375"/>
          <p14:tracePt t="48296" x="2586038" y="6048375"/>
          <p14:tracePt t="48305" x="2566988" y="6048375"/>
          <p14:tracePt t="48315" x="2543175" y="6048375"/>
          <p14:tracePt t="48326" x="2505075" y="6048375"/>
          <p14:tracePt t="48335" x="2466975" y="6043613"/>
          <p14:tracePt t="48345" x="2428875" y="6043613"/>
          <p14:tracePt t="48356" x="2376488" y="6043613"/>
          <p14:tracePt t="48365" x="2343150" y="6043613"/>
          <p14:tracePt t="48376" x="2309813" y="6043613"/>
          <p14:tracePt t="48386" x="2281238" y="6043613"/>
          <p14:tracePt t="48396" x="2262188" y="6043613"/>
          <p14:tracePt t="48406" x="2252663" y="6043613"/>
          <p14:tracePt t="48416" x="2238375" y="6043613"/>
          <p14:tracePt t="48426" x="2233613" y="6043613"/>
          <p14:tracePt t="48436" x="2224088" y="6038850"/>
          <p14:tracePt t="48445" x="2219325" y="6038850"/>
          <p14:tracePt t="48456" x="2209800" y="6038850"/>
          <p14:tracePt t="48466" x="2195513" y="6038850"/>
          <p14:tracePt t="48476" x="2181225" y="6038850"/>
          <p14:tracePt t="48486" x="2166938" y="6038850"/>
          <p14:tracePt t="48496" x="2157413" y="6038850"/>
          <p14:tracePt t="48506" x="2152650" y="6038850"/>
          <p14:tracePt t="49428" x="2157413" y="6038850"/>
          <p14:tracePt t="49432" x="2162175" y="6038850"/>
          <p14:tracePt t="49438" x="2166938" y="6038850"/>
          <p14:tracePt t="49446" x="2176463" y="6038850"/>
          <p14:tracePt t="49456" x="2190750" y="6038850"/>
          <p14:tracePt t="49466" x="2209800" y="6038850"/>
          <p14:tracePt t="49476" x="2219325" y="6038850"/>
          <p14:tracePt t="49486" x="2228850" y="6038850"/>
          <p14:tracePt t="49496" x="2243138" y="6038850"/>
          <p14:tracePt t="49506" x="2252663" y="6038850"/>
          <p14:tracePt t="49516" x="2281238" y="6038850"/>
          <p14:tracePt t="49526" x="2328863" y="6034088"/>
          <p14:tracePt t="49536" x="2405063" y="6034088"/>
          <p14:tracePt t="49546" x="2500313" y="6034088"/>
          <p14:tracePt t="49556" x="2605088" y="6034088"/>
          <p14:tracePt t="49566" x="2719388" y="6034088"/>
          <p14:tracePt t="49568" x="2747963" y="6034088"/>
          <p14:tracePt t="49576" x="2847975" y="6034088"/>
          <p14:tracePt t="49586" x="2971800" y="6034088"/>
          <p14:tracePt t="49596" x="3090863" y="6034088"/>
          <p14:tracePt t="49606" x="3190875" y="6029325"/>
          <p14:tracePt t="49616" x="3271838" y="6029325"/>
          <p14:tracePt t="49626" x="3333750" y="6024563"/>
          <p14:tracePt t="49636" x="3367088" y="6024563"/>
          <p14:tracePt t="49646" x="3381375" y="6024563"/>
          <p14:tracePt t="49656" x="3386138" y="6024563"/>
          <p14:tracePt t="49862" x="3390900" y="6024563"/>
          <p14:tracePt t="49868" x="3395663" y="6024563"/>
          <p14:tracePt t="49872" x="3400425" y="6024563"/>
          <p14:tracePt t="49876" x="3409950" y="6024563"/>
          <p14:tracePt t="49886" x="3457575" y="6024563"/>
          <p14:tracePt t="49896" x="3519488" y="6024563"/>
          <p14:tracePt t="49906" x="3614738" y="6024563"/>
          <p14:tracePt t="49916" x="3771900" y="6024563"/>
          <p14:tracePt t="49926" x="3948113" y="6019800"/>
          <p14:tracePt t="49936" x="4191000" y="6015038"/>
          <p14:tracePt t="49946" x="4452938" y="6010275"/>
          <p14:tracePt t="49956" x="4724400" y="6005513"/>
          <p14:tracePt t="49966" x="5014913" y="5995988"/>
          <p14:tracePt t="49976" x="5243513" y="5995988"/>
          <p14:tracePt t="49986" x="5491163" y="5995988"/>
          <p14:tracePt t="49996" x="5724525" y="5995988"/>
          <p14:tracePt t="50006" x="5943600" y="5995988"/>
          <p14:tracePt t="50016" x="6153150" y="5991225"/>
          <p14:tracePt t="50026" x="6310313" y="5986463"/>
          <p14:tracePt t="50036" x="6419850" y="5981700"/>
          <p14:tracePt t="50046" x="6515100" y="5976938"/>
          <p14:tracePt t="50056" x="6557963" y="5972175"/>
          <p14:tracePt t="50066" x="6577013" y="5972175"/>
          <p14:tracePt t="50076" x="6581775" y="5972175"/>
          <p14:tracePt t="50194" x="6577013" y="5967413"/>
          <p14:tracePt t="50196" x="6572250" y="5967413"/>
          <p14:tracePt t="50198" x="6562725" y="5962650"/>
          <p14:tracePt t="50206" x="6524625" y="5957888"/>
          <p14:tracePt t="50216" x="6400800" y="5938838"/>
          <p14:tracePt t="50226" x="6243638" y="5924550"/>
          <p14:tracePt t="50236" x="6034088" y="5915025"/>
          <p14:tracePt t="50246" x="5829300" y="5915025"/>
          <p14:tracePt t="50256" x="5648325" y="5915025"/>
          <p14:tracePt t="50266" x="5462588" y="5915025"/>
          <p14:tracePt t="50276" x="5319713" y="5915025"/>
          <p14:tracePt t="50286" x="5148263" y="5915025"/>
          <p14:tracePt t="50296" x="4962525" y="5915025"/>
          <p14:tracePt t="50306" x="4772025" y="5919788"/>
          <p14:tracePt t="50316" x="4614863" y="5924550"/>
          <p14:tracePt t="50326" x="4514850" y="5934075"/>
          <p14:tracePt t="50336" x="4486275" y="5934075"/>
          <p14:tracePt t="50346" x="4486275" y="5938838"/>
          <p14:tracePt t="50370" x="4491038" y="5943600"/>
          <p14:tracePt t="50376" x="4505325" y="5948363"/>
          <p14:tracePt t="50386" x="4557713" y="5962650"/>
          <p14:tracePt t="50396" x="4662488" y="5981700"/>
          <p14:tracePt t="50406" x="4838700" y="6000750"/>
          <p14:tracePt t="50416" x="5043488" y="6015038"/>
          <p14:tracePt t="50426" x="5310188" y="6034088"/>
          <p14:tracePt t="50436" x="5619750" y="6048375"/>
          <p14:tracePt t="50446" x="5948363" y="6057900"/>
          <p14:tracePt t="50456" x="6262688" y="6057900"/>
          <p14:tracePt t="50466" x="6557963" y="6053138"/>
          <p14:tracePt t="50476" x="6805613" y="6048375"/>
          <p14:tracePt t="50486" x="7015163" y="6038850"/>
          <p14:tracePt t="50496" x="7205663" y="6034088"/>
          <p14:tracePt t="50506" x="7319963" y="6024563"/>
          <p14:tracePt t="50516" x="7410450" y="6024563"/>
          <p14:tracePt t="50526" x="7453313" y="6019800"/>
          <p14:tracePt t="50550" x="7453313" y="6015038"/>
          <p14:tracePt t="50556" x="7439025" y="6010275"/>
          <p14:tracePt t="50566" x="7358063" y="5995988"/>
          <p14:tracePt t="50567" x="7334250" y="5991225"/>
          <p14:tracePt t="50576" x="7167563" y="5976938"/>
          <p14:tracePt t="50586" x="6929438" y="5972175"/>
          <p14:tracePt t="50596" x="6643688" y="5972175"/>
          <p14:tracePt t="50606" x="6381750" y="5981700"/>
          <p14:tracePt t="50616" x="6181725" y="6000750"/>
          <p14:tracePt t="50626" x="6034088" y="6010275"/>
          <p14:tracePt t="50636" x="5967413" y="6015038"/>
          <p14:tracePt t="50646" x="5943600" y="6015038"/>
          <p14:tracePt t="50668" x="5948363" y="6015038"/>
          <p14:tracePt t="50676" x="5976938" y="6015038"/>
          <p14:tracePt t="50686" x="6057900" y="6019800"/>
          <p14:tracePt t="50696" x="6205538" y="6024563"/>
          <p14:tracePt t="50706" x="6405563" y="6029325"/>
          <p14:tracePt t="50716" x="6629400" y="6034088"/>
          <p14:tracePt t="50726" x="6858000" y="6038850"/>
          <p14:tracePt t="50736" x="7091363" y="6043613"/>
          <p14:tracePt t="50746" x="7310438" y="6048375"/>
          <p14:tracePt t="50756" x="7505700" y="6053138"/>
          <p14:tracePt t="50766" x="7634288" y="6053138"/>
          <p14:tracePt t="50776" x="7696200" y="6053138"/>
          <p14:tracePt t="50786" x="7705725" y="6053138"/>
          <p14:tracePt t="50806" x="7691438" y="6053138"/>
          <p14:tracePt t="50816" x="7648575" y="6043613"/>
          <p14:tracePt t="50826" x="7558088" y="6038850"/>
          <p14:tracePt t="50836" x="7405688" y="6038850"/>
          <p14:tracePt t="50846" x="7186613" y="6043613"/>
          <p14:tracePt t="50856" x="6924675" y="6067425"/>
          <p14:tracePt t="50866" x="6643688" y="6086475"/>
          <p14:tracePt t="50876" x="6386513" y="6115050"/>
          <p14:tracePt t="50887" x="6196013" y="6134100"/>
          <p14:tracePt t="50896" x="6124575" y="6148388"/>
          <p14:tracePt t="50906" x="6105525" y="6153150"/>
          <p14:tracePt t="50928" x="6115050" y="6153150"/>
          <p14:tracePt t="50936" x="6143625" y="6153150"/>
          <p14:tracePt t="50946" x="6219825" y="6153150"/>
          <p14:tracePt t="50956" x="6353175" y="6153150"/>
          <p14:tracePt t="50966" x="6534150" y="6153150"/>
          <p14:tracePt t="50976" x="6748463" y="6153150"/>
          <p14:tracePt t="50986" x="6953250" y="6143625"/>
          <p14:tracePt t="50996" x="7115175" y="6138863"/>
          <p14:tracePt t="51006" x="7224713" y="6134100"/>
          <p14:tracePt t="51016" x="7291388" y="6129338"/>
          <p14:tracePt t="51026" x="7305675" y="6129338"/>
          <p14:tracePt t="51046" x="7300913" y="6129338"/>
          <p14:tracePt t="51056" x="7258050" y="6124575"/>
          <p14:tracePt t="51066" x="7162800" y="6124575"/>
          <p14:tracePt t="51068" x="7119938" y="6124575"/>
          <p14:tracePt t="51076" x="6986588" y="6124575"/>
          <p14:tracePt t="51086" x="6729413" y="6138863"/>
          <p14:tracePt t="51096" x="6462713" y="6157913"/>
          <p14:tracePt t="51106" x="6229350" y="6176963"/>
          <p14:tracePt t="51116" x="6072188" y="6191250"/>
          <p14:tracePt t="51126" x="5995988" y="6200775"/>
          <p14:tracePt t="51136" x="5981700" y="6205538"/>
          <p14:tracePt t="51159" x="5991225" y="6205538"/>
          <p14:tracePt t="51166" x="6010275" y="6200775"/>
          <p14:tracePt t="51176" x="6086475" y="6196013"/>
          <p14:tracePt t="51186" x="6238875" y="6191250"/>
          <p14:tracePt t="51196" x="6491288" y="6186488"/>
          <p14:tracePt t="51206" x="6800850" y="6176963"/>
          <p14:tracePt t="51216" x="7167563" y="6162675"/>
          <p14:tracePt t="51226" x="7472363" y="6157913"/>
          <p14:tracePt t="51236" x="7772400" y="6148388"/>
          <p14:tracePt t="51246" x="8053388" y="6143625"/>
          <p14:tracePt t="51256" x="8234363" y="6143625"/>
          <p14:tracePt t="51266" x="8362950" y="6134100"/>
          <p14:tracePt t="51276" x="8420100" y="6129338"/>
          <p14:tracePt t="51286" x="8424863" y="6129338"/>
          <p14:tracePt t="51297" x="8420100" y="6129338"/>
          <p14:tracePt t="51306" x="8386763" y="6119813"/>
          <p14:tracePt t="51316" x="8291513" y="6115050"/>
          <p14:tracePt t="51326" x="8124825" y="6105525"/>
          <p14:tracePt t="51336" x="7977188" y="6105525"/>
          <p14:tracePt t="51346" x="7853363" y="6115050"/>
          <p14:tracePt t="51356" x="7781925" y="6119813"/>
          <p14:tracePt t="51366" x="7758113" y="6124575"/>
          <p14:tracePt t="51376" x="7753350" y="6124575"/>
          <p14:tracePt t="51410" x="7758113" y="6124575"/>
          <p14:tracePt t="51412" x="7762875" y="6124575"/>
          <p14:tracePt t="51416" x="7772400" y="6124575"/>
          <p14:tracePt t="51426" x="7800975" y="6119813"/>
          <p14:tracePt t="51436" x="7848600" y="6115050"/>
          <p14:tracePt t="51446" x="7896225" y="6110288"/>
          <p14:tracePt t="51456" x="7939088" y="6105525"/>
          <p14:tracePt t="51466" x="7972425" y="6100763"/>
          <p14:tracePt t="51476" x="7991475" y="6096000"/>
          <p14:tracePt t="51486" x="8005763" y="6091238"/>
          <p14:tracePt t="52029" x="8010525" y="6091238"/>
          <p14:tracePt t="52031" x="8010525" y="6086475"/>
          <p14:tracePt t="52036" x="8015288" y="6081713"/>
          <p14:tracePt t="52046" x="8029575" y="6072188"/>
          <p14:tracePt t="52056" x="8048625" y="6053138"/>
          <p14:tracePt t="52066" x="8081963" y="6038850"/>
          <p14:tracePt t="52069" x="8096250" y="6034088"/>
          <p14:tracePt t="52076" x="8124825" y="6015038"/>
          <p14:tracePt t="52086" x="8158163" y="6000750"/>
          <p14:tracePt t="52096" x="8196263" y="5981700"/>
          <p14:tracePt t="52106" x="8234363" y="5967413"/>
          <p14:tracePt t="52116" x="8277225" y="5943600"/>
          <p14:tracePt t="52127" x="8334375" y="5919788"/>
          <p14:tracePt t="52136" x="8391525" y="5900738"/>
          <p14:tracePt t="52146" x="8467725" y="5872163"/>
          <p14:tracePt t="52156" x="8562975" y="5838825"/>
          <p14:tracePt t="52167" x="8682038" y="5805488"/>
          <p14:tracePt t="52176" x="8767763" y="5772150"/>
          <p14:tracePt t="52186" x="8853488" y="5743575"/>
          <p14:tracePt t="52196" x="8924925" y="5710238"/>
          <p14:tracePt t="52206" x="8972550" y="5686425"/>
          <p14:tracePt t="52217" x="9005888" y="5672138"/>
          <p14:tracePt t="52226" x="9029700" y="5662613"/>
          <p14:tracePt t="52236" x="9048750" y="5657850"/>
          <p14:tracePt t="52246" x="9063038" y="5653088"/>
          <p14:tracePt t="52256" x="9063038" y="5648325"/>
          <p14:tracePt t="52266" x="9067800" y="5648325"/>
          <p14:tracePt t="52408" x="9063038" y="5648325"/>
          <p14:tracePt t="52419" x="9058275" y="5648325"/>
          <p14:tracePt t="52430" x="9053513" y="5648325"/>
          <p14:tracePt t="53533" x="9048750" y="5648325"/>
          <p14:tracePt t="53536" x="9043988" y="5648325"/>
          <p14:tracePt t="53538" x="9043988" y="5653088"/>
          <p14:tracePt t="53546" x="9024938" y="5662613"/>
          <p14:tracePt t="53556" x="8991600" y="5686425"/>
          <p14:tracePt t="53558" x="8986838" y="5695950"/>
          <p14:tracePt t="53566" x="8958263" y="5715000"/>
          <p14:tracePt t="53576" x="8943975" y="5729288"/>
          <p14:tracePt t="53624" x="8939213" y="5729288"/>
          <p14:tracePt t="53630" x="8934450" y="5729288"/>
          <p14:tracePt t="53633" x="8929688" y="5729288"/>
          <p14:tracePt t="53637" x="8920163" y="5724525"/>
          <p14:tracePt t="53646" x="8882063" y="5715000"/>
          <p14:tracePt t="53656" x="8820150" y="5691188"/>
          <p14:tracePt t="53667" x="8758238" y="5667375"/>
          <p14:tracePt t="53676" x="8696325" y="5638800"/>
          <p14:tracePt t="53686" x="8624888" y="5595938"/>
          <p14:tracePt t="53696" x="8548688" y="5548313"/>
          <p14:tracePt t="53706" x="8486775" y="5505450"/>
          <p14:tracePt t="53717" x="8439150" y="5472113"/>
          <p14:tracePt t="53726" x="8415338" y="5453063"/>
          <p14:tracePt t="53736" x="8401050" y="5443538"/>
          <p14:tracePt t="53746" x="8396288" y="5438775"/>
          <p14:tracePt t="54951" x="8396288" y="5434013"/>
          <p14:tracePt t="54954" x="8396288" y="5429250"/>
          <p14:tracePt t="54958" x="8396288" y="5424488"/>
          <p14:tracePt t="54966" x="8410575" y="5391150"/>
          <p14:tracePt t="54976" x="8424863" y="5353050"/>
          <p14:tracePt t="54986" x="8443913" y="5310188"/>
          <p14:tracePt t="54996" x="8453438" y="5286375"/>
          <p14:tracePt t="55006" x="8462963" y="5253038"/>
          <p14:tracePt t="55016" x="8472488" y="5233988"/>
          <p14:tracePt t="55026" x="8486775" y="5205413"/>
          <p14:tracePt t="55036" x="8510588" y="5157788"/>
          <p14:tracePt t="55046" x="8548688" y="5105400"/>
          <p14:tracePt t="55056" x="8596313" y="5048250"/>
          <p14:tracePt t="55066" x="8662988" y="4986338"/>
          <p14:tracePt t="55068" x="8682038" y="4972050"/>
          <p14:tracePt t="55076" x="8739188" y="4924425"/>
          <p14:tracePt t="55086" x="8796338" y="4876800"/>
          <p14:tracePt t="55096" x="8843963" y="4833938"/>
          <p14:tracePt t="55106" x="8867775" y="4800600"/>
          <p14:tracePt t="55116" x="8877300" y="4757738"/>
          <p14:tracePt t="55126" x="8891588" y="4714875"/>
          <p14:tracePt t="55136" x="8901113" y="4672013"/>
          <p14:tracePt t="55146" x="8920163" y="4629150"/>
          <p14:tracePt t="55156" x="8939213" y="4586288"/>
          <p14:tracePt t="55166" x="8986838" y="4533900"/>
          <p14:tracePt t="55176" x="9048750" y="4486275"/>
          <p14:tracePt t="55186" x="9124950" y="4448175"/>
          <p14:tracePt t="55196" x="9196388" y="4410075"/>
          <p14:tracePt t="55206" x="9239250" y="4391025"/>
          <p14:tracePt t="55216" x="9248775" y="4386263"/>
          <p14:tracePt t="55226" x="9239250" y="4386263"/>
          <p14:tracePt t="55236" x="9191625" y="4367213"/>
          <p14:tracePt t="55247" x="9153525" y="4310063"/>
          <p14:tracePt t="55256" x="9148763" y="4305300"/>
          <p14:tracePt t="55554" x="9148763" y="4295775"/>
          <p14:tracePt t="55593" x="9148763" y="4291013"/>
          <p14:tracePt t="55595" x="9148763" y="4286250"/>
          <p14:tracePt t="55598" x="9153525" y="4276725"/>
          <p14:tracePt t="55606" x="9153525" y="4252913"/>
          <p14:tracePt t="55616" x="9163050" y="4224338"/>
          <p14:tracePt t="55626" x="9167813" y="4210050"/>
          <p14:tracePt t="55637" x="9167813" y="4200525"/>
          <p14:tracePt t="55646" x="9167813" y="4191000"/>
          <p14:tracePt t="55656" x="9167813" y="4181475"/>
          <p14:tracePt t="55667" x="9167813" y="4171950"/>
          <p14:tracePt t="55676" x="9172575" y="4157663"/>
          <p14:tracePt t="55686" x="9177338" y="4143375"/>
          <p14:tracePt t="55696" x="9177338" y="4133850"/>
          <p14:tracePt t="55706" x="9177338" y="4124325"/>
          <p14:tracePt t="55716" x="9182100" y="4110038"/>
          <p14:tracePt t="55727" x="9186863" y="4090988"/>
          <p14:tracePt t="55736" x="9186863" y="4081463"/>
          <p14:tracePt t="55746" x="9186863" y="4071938"/>
          <p14:tracePt t="55756" x="9186863" y="4067175"/>
          <p14:tracePt t="55799" x="9186863" y="4062413"/>
          <p14:tracePt t="55856" x="9191625" y="4062413"/>
          <p14:tracePt t="55862" x="9196388" y="4057650"/>
          <p14:tracePt t="55867" x="9201150" y="4057650"/>
          <p14:tracePt t="55876" x="9205913" y="4052888"/>
          <p14:tracePt t="55886" x="9210675" y="4048125"/>
          <p14:tracePt t="57798" x="9215438" y="4048125"/>
          <p14:tracePt t="57804" x="9220200" y="4048125"/>
          <p14:tracePt t="57808" x="9229725" y="4043363"/>
          <p14:tracePt t="57816" x="9267825" y="4033838"/>
          <p14:tracePt t="57827" x="9358313" y="4014788"/>
          <p14:tracePt t="57837" x="9467850" y="3990975"/>
          <p14:tracePt t="57846" x="9544050" y="3981450"/>
          <p14:tracePt t="57857" x="9582150" y="3986213"/>
          <p14:tracePt t="57866" x="9605963" y="4005263"/>
          <p14:tracePt t="57876" x="9610725" y="4033838"/>
          <p14:tracePt t="57887" x="9610725" y="4076700"/>
          <p14:tracePt t="57896" x="9610725" y="4119563"/>
          <p14:tracePt t="57906" x="9610725" y="4143375"/>
          <p14:tracePt t="57926" x="9615488" y="4138613"/>
          <p14:tracePt t="57936" x="9620250" y="4129088"/>
          <p14:tracePt t="57946" x="9572625" y="4129088"/>
          <p14:tracePt t="57956" x="9548813" y="4110038"/>
          <p14:tracePt t="57966" x="9534525" y="4081463"/>
          <p14:tracePt t="58379" x="9505950" y="3952875"/>
          <p14:tracePt t="58399" x="9501188" y="3957638"/>
          <p14:tracePt t="58407" x="9491663" y="3967163"/>
          <p14:tracePt t="58417" x="9458325" y="3971925"/>
          <p14:tracePt t="58427" x="9420225" y="3976688"/>
          <p14:tracePt t="58436" x="9382125" y="3976688"/>
          <p14:tracePt t="58446" x="9324975" y="3981450"/>
          <p14:tracePt t="58457" x="9239250" y="4000500"/>
          <p14:tracePt t="58466" x="9172575" y="4010025"/>
          <p14:tracePt t="58476" x="9124950" y="3995738"/>
          <p14:tracePt t="58486" x="9101138" y="3981450"/>
          <p14:tracePt t="58497" x="9082088" y="3971925"/>
          <p14:tracePt t="58507" x="9072563" y="3967163"/>
          <p14:tracePt t="58517" x="9063038" y="3962400"/>
          <p14:tracePt t="58527" x="9058275" y="3962400"/>
          <p14:tracePt t="58537" x="9048750" y="3957638"/>
          <p14:tracePt t="58557" x="9043988" y="3957638"/>
          <p14:tracePt t="58566" x="9039225" y="3957638"/>
          <p14:tracePt t="58578" x="9034463" y="3957638"/>
          <p14:tracePt t="58587" x="9029700" y="3957638"/>
          <p14:tracePt t="58597" x="9020175" y="3957638"/>
          <p14:tracePt t="58607" x="9010650" y="3957638"/>
          <p14:tracePt t="58617" x="9001125" y="3957638"/>
          <p14:tracePt t="58739" x="8996363" y="3957638"/>
          <p14:tracePt t="58753" x="8991600" y="3957638"/>
          <p14:tracePt t="58756" x="8986838" y="3957638"/>
          <p14:tracePt t="58758" x="8982075" y="3957638"/>
          <p14:tracePt t="58767" x="8967788" y="3957638"/>
          <p14:tracePt t="58777" x="8943975" y="3957638"/>
          <p14:tracePt t="58787" x="8924925" y="3948113"/>
          <p14:tracePt t="58797" x="8905875" y="3943350"/>
          <p14:tracePt t="58807" x="8886825" y="3938588"/>
          <p14:tracePt t="58817" x="8872538" y="3933825"/>
          <p14:tracePt t="58827" x="8853488" y="3929063"/>
          <p14:tracePt t="58837" x="8834438" y="3929063"/>
          <p14:tracePt t="58847" x="8815388" y="3929063"/>
          <p14:tracePt t="58857" x="8801100" y="3924300"/>
          <p14:tracePt t="58867" x="8786813" y="3924300"/>
          <p14:tracePt t="58877" x="8772525" y="3924300"/>
          <p14:tracePt t="58887" x="8767763" y="3924300"/>
          <p14:tracePt t="58991" x="8767763" y="3919538"/>
          <p14:tracePt t="59159" x="8763000" y="3919538"/>
          <p14:tracePt t="59304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&amp;D-Powerpoint Template_16x9">
  <a:themeElements>
    <a:clrScheme name="SCIENCE">
      <a:dk1>
        <a:srgbClr val="2B2B2B"/>
      </a:dk1>
      <a:lt1>
        <a:srgbClr val="FCFFFF"/>
      </a:lt1>
      <a:dk2>
        <a:srgbClr val="2B2B2B"/>
      </a:dk2>
      <a:lt2>
        <a:srgbClr val="FFFFFF"/>
      </a:lt2>
      <a:accent1>
        <a:srgbClr val="5C9631"/>
      </a:accent1>
      <a:accent2>
        <a:srgbClr val="5C9631"/>
      </a:accent2>
      <a:accent3>
        <a:srgbClr val="5C9631"/>
      </a:accent3>
      <a:accent4>
        <a:srgbClr val="5C9631"/>
      </a:accent4>
      <a:accent5>
        <a:srgbClr val="5C9631"/>
      </a:accent5>
      <a:accent6>
        <a:srgbClr val="5C9631"/>
      </a:accent6>
      <a:hlink>
        <a:srgbClr val="5C9631"/>
      </a:hlink>
      <a:folHlink>
        <a:srgbClr val="00000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729</TotalTime>
  <Words>447</Words>
  <Application>Microsoft Office PowerPoint</Application>
  <PresentationFormat>Widescreen</PresentationFormat>
  <Paragraphs>85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.Lucida Grande UI Regular</vt:lpstr>
      <vt:lpstr>Alegreya Sans</vt:lpstr>
      <vt:lpstr>Arial</vt:lpstr>
      <vt:lpstr>Arial Black</vt:lpstr>
      <vt:lpstr>Calibri</vt:lpstr>
      <vt:lpstr>Calibri Light</vt:lpstr>
      <vt:lpstr>Montserrat</vt:lpstr>
      <vt:lpstr>Montserrat Medium</vt:lpstr>
      <vt:lpstr>System Font Regular</vt:lpstr>
      <vt:lpstr>Wingdings</vt:lpstr>
      <vt:lpstr>Office Theme</vt:lpstr>
      <vt:lpstr>B&amp;D-Powerpoint Template_16x9</vt:lpstr>
      <vt:lpstr>PowerPoint Presentation</vt:lpstr>
      <vt:lpstr>Motivation for Triple Repeat Slip-Out Research</vt:lpstr>
      <vt:lpstr>Coarse-Grain Modelling</vt:lpstr>
      <vt:lpstr>Rationale for an Improved Modelling Approach</vt:lpstr>
      <vt:lpstr>State Sampling</vt:lpstr>
      <vt:lpstr>Well-Tempered to Transition-Tempered MetaD</vt:lpstr>
      <vt:lpstr>Contact Maps and Collective Variables</vt:lpstr>
      <vt:lpstr>Free Energy Landscapes</vt:lpstr>
      <vt:lpstr>Conclusion and Remaining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Oi</dc:creator>
  <cp:lastModifiedBy>Lewis Russell</cp:lastModifiedBy>
  <cp:revision>95</cp:revision>
  <dcterms:created xsi:type="dcterms:W3CDTF">2021-01-11T19:50:01Z</dcterms:created>
  <dcterms:modified xsi:type="dcterms:W3CDTF">2022-11-08T21:26:31Z</dcterms:modified>
</cp:coreProperties>
</file>

<file path=docProps/thumbnail.jpeg>
</file>